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7" r:id="rId3"/>
    <p:sldId id="266" r:id="rId4"/>
    <p:sldId id="267" r:id="rId5"/>
    <p:sldId id="268" r:id="rId6"/>
    <p:sldId id="269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85" r:id="rId15"/>
    <p:sldId id="279" r:id="rId16"/>
    <p:sldId id="280" r:id="rId17"/>
    <p:sldId id="281" r:id="rId18"/>
    <p:sldId id="282" r:id="rId19"/>
    <p:sldId id="283" r:id="rId20"/>
    <p:sldId id="264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D0C9"/>
    <a:srgbClr val="2EAE7B"/>
    <a:srgbClr val="459240"/>
    <a:srgbClr val="03333D"/>
    <a:srgbClr val="C2F7ED"/>
    <a:srgbClr val="2FAE7B"/>
    <a:srgbClr val="05505F"/>
    <a:srgbClr val="C3F6ED"/>
    <a:srgbClr val="058573"/>
    <a:srgbClr val="047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05505F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C3F6ED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6-44F0-912B-02080A9767A6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3FD0C9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C3F6ED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6-44F0-912B-02080A9767A6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rgbClr val="2FAE7B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C3F6ED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06-44F0-912B-02080A9767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shape val="box"/>
        <c:axId val="577822480"/>
        <c:axId val="577818640"/>
        <c:axId val="0"/>
      </c:bar3DChart>
      <c:catAx>
        <c:axId val="577822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7818640"/>
        <c:crosses val="autoZero"/>
        <c:auto val="1"/>
        <c:lblAlgn val="ctr"/>
        <c:lblOffset val="100"/>
        <c:noMultiLvlLbl val="0"/>
      </c:catAx>
      <c:valAx>
        <c:axId val="5778186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rgbClr val="2FAE7B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782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C3F6ED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05505F"/>
            </a:solidFill>
            <a:ln>
              <a:noFill/>
            </a:ln>
            <a:effectLst/>
            <a:sp3d/>
          </c:spPr>
          <c:cat>
            <c:numRef>
              <c:f>Planilha1!$A$2:$A$6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3F-4A7A-BC6A-C7C15D58D34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2FAE7B"/>
            </a:solidFill>
            <a:ln>
              <a:noFill/>
            </a:ln>
            <a:effectLst/>
            <a:sp3d/>
          </c:spPr>
          <c:cat>
            <c:numRef>
              <c:f>Planilha1!$A$2:$A$6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3F-4A7A-BC6A-C7C15D58D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3468792"/>
        <c:axId val="573469432"/>
        <c:axId val="0"/>
      </c:area3DChart>
      <c:dateAx>
        <c:axId val="57346879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3F6ED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73469432"/>
        <c:crosses val="autoZero"/>
        <c:auto val="1"/>
        <c:lblOffset val="100"/>
        <c:baseTimeUnit val="days"/>
      </c:dateAx>
      <c:valAx>
        <c:axId val="573469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3F6ED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73468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C3F6ED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720DA-DAF1-1A49-75D4-3C625180F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87" y="1840376"/>
            <a:ext cx="10080625" cy="1669588"/>
          </a:xfrm>
        </p:spPr>
        <p:txBody>
          <a:bodyPr anchor="b"/>
          <a:lstStyle>
            <a:lvl1pPr algn="ctr">
              <a:defRPr sz="6000" b="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895C3D-D049-AB90-62DD-C8839135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7" y="3602038"/>
            <a:ext cx="10080625" cy="81949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6C4654-17EF-2348-AC00-DCFCE7CA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5688" y="6051550"/>
            <a:ext cx="2743200" cy="365125"/>
          </a:xfrm>
        </p:spPr>
        <p:txBody>
          <a:bodyPr/>
          <a:lstStyle/>
          <a:p>
            <a:fld id="{428B5F0B-33AB-4D30-B529-366D6556D0DE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42F4AA-D736-2C12-95DB-7EB034C5B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0515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8E6029-88F6-0680-A301-7DBD92A8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112" y="6051550"/>
            <a:ext cx="2743200" cy="365125"/>
          </a:xfrm>
        </p:spPr>
        <p:txBody>
          <a:bodyPr/>
          <a:lstStyle/>
          <a:p>
            <a:fld id="{A2AAA23E-8D47-4BC6-B724-DC0D43E64E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43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  <p15:guide id="2" pos="7015" userDrawn="1">
          <p15:clr>
            <a:srgbClr val="FBAE40"/>
          </p15:clr>
        </p15:guide>
        <p15:guide id="3" orient="horz" pos="278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37953-635E-B072-FC76-5CF7B7F6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231972A-26C9-95FC-3384-F7797F22E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B3B289-2369-9BDC-9003-B04BD356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5F0B-33AB-4D30-B529-366D6556D0DE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4F16E6-EF59-7EB6-3375-02C73AA5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C3084C-06EC-AC0A-887F-2DA0B10F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A23E-8D47-4BC6-B724-DC0D43E64E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065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34ED0E-CF0A-504F-F070-FB750168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7FE69DE-2C1A-963F-CDB4-1BCAE5A7B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9B0484-FE20-91CF-CCB2-B322C990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5F0B-33AB-4D30-B529-366D6556D0DE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D50C1C-65C7-5BEB-D4CF-5764AF19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58538A-3DB1-C40A-DCCD-6CB97A77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A23E-8D47-4BC6-B724-DC0D43E64E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10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C361-0163-6879-6AA9-E530917D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55456-2CA8-241D-BE4F-DAC5128C8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7943A2-AACD-F6BF-2FD4-C2BD89F7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5F0B-33AB-4D30-B529-366D6556D0DE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3C28F4-90A7-E3E1-1EE5-25B5DF98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60A195-8206-B9C7-251D-CF0E8B3A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A23E-8D47-4BC6-B724-DC0D43E64E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E933E-BAAC-B68F-9813-90CC5263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C8BB1E-843B-4CEF-F28E-C49E61347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00801B-3748-74C0-7AE9-096378112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5F0B-33AB-4D30-B529-366D6556D0DE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4BBB64-CAC0-CB67-A9B5-7725583C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59D5EC-710F-4F35-9615-20302291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A23E-8D47-4BC6-B724-DC0D43E64E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04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6A20CC-A679-EADF-6B43-C36B5A34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A5AA8B-6128-0518-0892-D951287B0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07EEF6-5654-B456-97CA-BF3103590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277077-26FB-3E1C-188A-C9FC35C53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5F0B-33AB-4D30-B529-366D6556D0DE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1871F6-0581-9D79-E148-EBE15E0B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3AC2D6-3C48-8261-96D9-05896784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A23E-8D47-4BC6-B724-DC0D43E64E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E19BD-967A-CB74-E874-46447A32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01C329-646C-BB84-C848-7380BEAD1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C623B6-B503-643D-E21D-59AC091B7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62B0908-8D5E-19FE-C3BD-EFEB00C6C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13FAD2D-24CB-320C-846F-B1B9435199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F517200-618F-79E9-169A-538A8819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5F0B-33AB-4D30-B529-366D6556D0DE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6A1B6F-19B4-42F2-8968-AEA2C1E6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059F34F-78D0-7A34-7B5C-5F3A68046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A23E-8D47-4BC6-B724-DC0D43E64E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0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AD924-C7ED-B54F-7AB6-07024E2E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441325"/>
            <a:ext cx="10080625" cy="101708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86444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  <p15:guide id="2" orient="horz" pos="278" userDrawn="1">
          <p15:clr>
            <a:srgbClr val="FBAE40"/>
          </p15:clr>
        </p15:guide>
        <p15:guide id="3" orient="horz" pos="4042" userDrawn="1">
          <p15:clr>
            <a:srgbClr val="FBAE40"/>
          </p15:clr>
        </p15:guide>
        <p15:guide id="4" pos="701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A225194-639B-6F9E-2A01-1C72E390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5F0B-33AB-4D30-B529-366D6556D0DE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E956773-DE4B-5B81-F401-4F163E178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9B0FDB-0B64-B116-46FB-2C76CB57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A23E-8D47-4BC6-B724-DC0D43E64E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56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16824-9CA7-1C20-12BC-66C0E9A7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A146D6-2569-7236-681F-1CA961634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9FBAAB-0AC0-BC3B-1E87-9122BFA33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5BBF37-AC0C-84EA-9EC8-A095F9BC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5F0B-33AB-4D30-B529-366D6556D0DE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62AB3E-F0D6-772D-44AE-5291DFE5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D171EE-BBEA-7799-36D1-A41AF359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A23E-8D47-4BC6-B724-DC0D43E64E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64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36948-74FA-D75C-800A-6C9F82E4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27AEFA-3BEB-BA80-A0DC-5C65EEE96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BF4AA4-BA0B-1D70-9ECE-BBD4CA56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B80B26-F374-6608-0B47-6E40C9ABE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5F0B-33AB-4D30-B529-366D6556D0DE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BFBA07-AF37-81B8-053A-C73DFCC0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7ABF34-9543-0F12-2FF5-E5E4AC9F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A23E-8D47-4BC6-B724-DC0D43E64E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4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D42C451-88AB-4EBB-751A-79594B6F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119A63-DE09-4D74-484F-10DF179D3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443934-6A8A-F39A-07AA-D383DEDA1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B5F0B-33AB-4D30-B529-366D6556D0DE}" type="datetimeFigureOut">
              <a:rPr lang="pt-BR" smtClean="0"/>
              <a:t>01/12/2022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57965F-8AFF-049B-068B-0FE74D7C4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77E844-4DF5-C241-5D4C-DF2A693D0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AA23E-8D47-4BC6-B724-DC0D43E64E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92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04FCF05-F5A1-5E00-FAA0-C871A9FAD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1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225B4DCA-E86B-2E6F-6275-396E98C859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194AB6E-C60B-330B-EDF5-D9991128AE7D}"/>
              </a:ext>
            </a:extLst>
          </p:cNvPr>
          <p:cNvSpPr txBox="1"/>
          <p:nvPr/>
        </p:nvSpPr>
        <p:spPr>
          <a:xfrm>
            <a:off x="1333500" y="2459506"/>
            <a:ext cx="95250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dirty="0">
                <a:solidFill>
                  <a:srgbClr val="C3F6ED"/>
                </a:solidFill>
              </a:rPr>
              <a:t>Lorem ipsum dolor sit amet, consectetuer adipiscing elit. Maecenas porttitor </a:t>
            </a:r>
            <a:r>
              <a:rPr lang="pt-BR" sz="4000" dirty="0" err="1">
                <a:solidFill>
                  <a:srgbClr val="C3F6ED"/>
                </a:solidFill>
              </a:rPr>
              <a:t>congue</a:t>
            </a:r>
            <a:r>
              <a:rPr lang="pt-BR" sz="4000" dirty="0">
                <a:solidFill>
                  <a:srgbClr val="C3F6ED"/>
                </a:solidFill>
              </a:rPr>
              <a:t> massa.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503E4B5-BAFE-920A-A0B5-3402D1AC8BC1}"/>
              </a:ext>
            </a:extLst>
          </p:cNvPr>
          <p:cNvSpPr txBox="1"/>
          <p:nvPr/>
        </p:nvSpPr>
        <p:spPr>
          <a:xfrm>
            <a:off x="1333500" y="4513868"/>
            <a:ext cx="9525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>
                <a:solidFill>
                  <a:schemeClr val="bg2"/>
                </a:solidFill>
                <a:latin typeface="+mj-lt"/>
              </a:rPr>
              <a:t>TÍTULO AQUI</a:t>
            </a:r>
          </a:p>
        </p:txBody>
      </p:sp>
      <p:pic>
        <p:nvPicPr>
          <p:cNvPr id="7" name="Gráfico 6" descr="Aspas de abertura com preenchimento sólido">
            <a:extLst>
              <a:ext uri="{FF2B5EF4-FFF2-40B4-BE49-F238E27FC236}">
                <a16:creationId xmlns:a16="http://schemas.microsoft.com/office/drawing/2014/main" id="{F3E55D57-2F06-E6D7-337A-B3997AA2E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108200" cy="2108200"/>
          </a:xfrm>
          <a:prstGeom prst="rect">
            <a:avLst/>
          </a:prstGeom>
          <a:effectLst>
            <a:outerShdw blurRad="190500" dist="3810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" name="Gráfico 7" descr="Aspas de abertura com preenchimento sólido">
            <a:extLst>
              <a:ext uri="{FF2B5EF4-FFF2-40B4-BE49-F238E27FC236}">
                <a16:creationId xmlns:a16="http://schemas.microsoft.com/office/drawing/2014/main" id="{933AC2F9-EE2D-BAC7-129E-587AF3F9C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083800" y="4749799"/>
            <a:ext cx="2108200" cy="2108200"/>
          </a:xfrm>
          <a:prstGeom prst="rect">
            <a:avLst/>
          </a:prstGeom>
          <a:effectLst>
            <a:outerShdw blurRad="190500" dist="3810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276F0FAD-7C55-47C2-F7EE-424A51CD4D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6A5172E-AAF7-582D-7715-8F1FE93C6CE0}"/>
              </a:ext>
            </a:extLst>
          </p:cNvPr>
          <p:cNvSpPr txBox="1"/>
          <p:nvPr/>
        </p:nvSpPr>
        <p:spPr>
          <a:xfrm>
            <a:off x="6096001" y="787473"/>
            <a:ext cx="504031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Pellentesque</a:t>
            </a:r>
            <a:r>
              <a:rPr lang="pt-BR" dirty="0">
                <a:solidFill>
                  <a:schemeClr val="bg1"/>
                </a:solidFill>
              </a:rPr>
              <a:t> habitant morbi tristique senectus et netus et malesuada fames ac turpis egestas. Proin pharetra nonummy pede. Mauris et </a:t>
            </a:r>
            <a:r>
              <a:rPr lang="pt-BR" dirty="0" err="1">
                <a:solidFill>
                  <a:schemeClr val="bg1"/>
                </a:solidFill>
              </a:rPr>
              <a:t>orci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257F678-E9C6-A543-D9A3-3317F7B4C69E}"/>
              </a:ext>
            </a:extLst>
          </p:cNvPr>
          <p:cNvSpPr/>
          <p:nvPr/>
        </p:nvSpPr>
        <p:spPr>
          <a:xfrm>
            <a:off x="1055688" y="2451976"/>
            <a:ext cx="4494211" cy="2767221"/>
          </a:xfrm>
          <a:prstGeom prst="roundRect">
            <a:avLst>
              <a:gd name="adj" fmla="val 677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241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29516D6-4321-26CB-923B-5AD4C4C4F81A}"/>
              </a:ext>
            </a:extLst>
          </p:cNvPr>
          <p:cNvGrpSpPr/>
          <p:nvPr/>
        </p:nvGrpSpPr>
        <p:grpSpPr>
          <a:xfrm>
            <a:off x="1960242" y="4285113"/>
            <a:ext cx="3439758" cy="1874387"/>
            <a:chOff x="1960242" y="4285113"/>
            <a:chExt cx="3439758" cy="1874387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8B831ED7-BDD6-602D-D8D9-4EC6C994C749}"/>
                </a:ext>
              </a:extLst>
            </p:cNvPr>
            <p:cNvSpPr/>
            <p:nvPr/>
          </p:nvSpPr>
          <p:spPr>
            <a:xfrm>
              <a:off x="1960242" y="4285113"/>
              <a:ext cx="3439758" cy="1874387"/>
            </a:xfrm>
            <a:prstGeom prst="roundRect">
              <a:avLst>
                <a:gd name="adj" fmla="val 6777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Gráfico 14" descr="Marca de verificação do selo com preenchimento sólido">
              <a:extLst>
                <a:ext uri="{FF2B5EF4-FFF2-40B4-BE49-F238E27FC236}">
                  <a16:creationId xmlns:a16="http://schemas.microsoft.com/office/drawing/2014/main" id="{572C3C68-69D1-5F33-5FD5-107002B84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87242" y="4412113"/>
              <a:ext cx="655958" cy="65595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B9EB330-EFFD-9E6C-70F8-37935DD3141B}"/>
                </a:ext>
              </a:extLst>
            </p:cNvPr>
            <p:cNvSpPr txBox="1"/>
            <p:nvPr/>
          </p:nvSpPr>
          <p:spPr>
            <a:xfrm>
              <a:off x="2087242" y="5074102"/>
              <a:ext cx="1284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/>
                <a:t>Título aqui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B5755DA-5864-AA38-972F-D3FE7F32CFB4}"/>
                </a:ext>
              </a:extLst>
            </p:cNvPr>
            <p:cNvSpPr txBox="1"/>
            <p:nvPr/>
          </p:nvSpPr>
          <p:spPr>
            <a:xfrm>
              <a:off x="2084068" y="5465992"/>
              <a:ext cx="3161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Lorem ipsum dolor sit amet, consectetuer adipiscing </a:t>
              </a:r>
              <a:r>
                <a:rPr lang="pt-B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elit</a:t>
              </a:r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</p:txBody>
        </p:sp>
      </p:grp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0DE17E4-653B-A039-5194-EAB611755435}"/>
              </a:ext>
            </a:extLst>
          </p:cNvPr>
          <p:cNvSpPr/>
          <p:nvPr/>
        </p:nvSpPr>
        <p:spPr>
          <a:xfrm>
            <a:off x="5780088" y="2451976"/>
            <a:ext cx="4494211" cy="2767221"/>
          </a:xfrm>
          <a:prstGeom prst="roundRect">
            <a:avLst>
              <a:gd name="adj" fmla="val 6777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241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D6A1930-9251-BFE2-87BF-7617D852334A}"/>
              </a:ext>
            </a:extLst>
          </p:cNvPr>
          <p:cNvGrpSpPr/>
          <p:nvPr/>
        </p:nvGrpSpPr>
        <p:grpSpPr>
          <a:xfrm>
            <a:off x="6684642" y="4285113"/>
            <a:ext cx="3439758" cy="1874387"/>
            <a:chOff x="6684642" y="4285113"/>
            <a:chExt cx="3439758" cy="1874387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B68F225D-AF92-28DD-09B8-C2F3A33C71A1}"/>
                </a:ext>
              </a:extLst>
            </p:cNvPr>
            <p:cNvSpPr/>
            <p:nvPr/>
          </p:nvSpPr>
          <p:spPr>
            <a:xfrm>
              <a:off x="6684642" y="4285113"/>
              <a:ext cx="3439758" cy="1874387"/>
            </a:xfrm>
            <a:prstGeom prst="roundRect">
              <a:avLst>
                <a:gd name="adj" fmla="val 6777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Gráfico 17" descr="Brainstorm com preenchimento sólido">
              <a:extLst>
                <a:ext uri="{FF2B5EF4-FFF2-40B4-BE49-F238E27FC236}">
                  <a16:creationId xmlns:a16="http://schemas.microsoft.com/office/drawing/2014/main" id="{7F0BFAFD-D008-D5D7-8A3A-FB7A2DCD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811642" y="4412113"/>
              <a:ext cx="655958" cy="655958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7B8C677-13B4-6998-5D1C-23FFB546AAEA}"/>
                </a:ext>
              </a:extLst>
            </p:cNvPr>
            <p:cNvSpPr txBox="1"/>
            <p:nvPr/>
          </p:nvSpPr>
          <p:spPr>
            <a:xfrm>
              <a:off x="6811642" y="5074102"/>
              <a:ext cx="1284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/>
                <a:t>Título aqui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8D10729-0C17-689E-210E-2D7CD9C03319}"/>
                </a:ext>
              </a:extLst>
            </p:cNvPr>
            <p:cNvSpPr txBox="1"/>
            <p:nvPr/>
          </p:nvSpPr>
          <p:spPr>
            <a:xfrm>
              <a:off x="6808468" y="5465992"/>
              <a:ext cx="3161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Lorem ipsum dolor sit amet, consectetuer adipiscing </a:t>
              </a:r>
              <a:r>
                <a:rPr lang="pt-B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elit</a:t>
              </a:r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846646-09D5-CAC2-CA19-85E406C0F6B9}"/>
              </a:ext>
            </a:extLst>
          </p:cNvPr>
          <p:cNvSpPr txBox="1"/>
          <p:nvPr/>
        </p:nvSpPr>
        <p:spPr>
          <a:xfrm>
            <a:off x="0" y="6416675"/>
            <a:ext cx="105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57639E-133B-4698-855A-3B74487A7CAF}" type="slidenum">
              <a:rPr lang="pt-BR" sz="2000" smtClean="0">
                <a:solidFill>
                  <a:srgbClr val="C3F6ED"/>
                </a:solidFill>
                <a:latin typeface="Raleway ExtraLight" pitchFamily="2" charset="0"/>
              </a:rPr>
              <a:pPr algn="r"/>
              <a:t>11</a:t>
            </a:fld>
            <a:endParaRPr lang="pt-BR" sz="2000" dirty="0">
              <a:solidFill>
                <a:srgbClr val="C3F6ED"/>
              </a:solidFill>
              <a:latin typeface="Raleway ExtraLight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6990C01-7CBA-1B4C-D4F2-AB6ED4E17C0E}"/>
              </a:ext>
            </a:extLst>
          </p:cNvPr>
          <p:cNvSpPr/>
          <p:nvPr/>
        </p:nvSpPr>
        <p:spPr>
          <a:xfrm rot="16200000">
            <a:off x="2664000" y="-1277590"/>
            <a:ext cx="72000" cy="5400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52CAA58E-303D-D825-4087-7D89D8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441325"/>
            <a:ext cx="4615907" cy="101708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Seu título aqui</a:t>
            </a:r>
          </a:p>
        </p:txBody>
      </p:sp>
    </p:spTree>
    <p:extLst>
      <p:ext uri="{BB962C8B-B14F-4D97-AF65-F5344CB8AC3E}">
        <p14:creationId xmlns:p14="http://schemas.microsoft.com/office/powerpoint/2010/main" val="165711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Círculo&#10;&#10;Descrição gerada automaticamente">
            <a:extLst>
              <a:ext uri="{FF2B5EF4-FFF2-40B4-BE49-F238E27FC236}">
                <a16:creationId xmlns:a16="http://schemas.microsoft.com/office/drawing/2014/main" id="{709648B0-F2B7-1429-C49E-DE735A10A6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B831ED7-BDD6-602D-D8D9-4EC6C994C749}"/>
              </a:ext>
            </a:extLst>
          </p:cNvPr>
          <p:cNvSpPr/>
          <p:nvPr/>
        </p:nvSpPr>
        <p:spPr>
          <a:xfrm>
            <a:off x="1590895" y="1511988"/>
            <a:ext cx="6121164" cy="4295007"/>
          </a:xfrm>
          <a:prstGeom prst="roundRect">
            <a:avLst>
              <a:gd name="adj" fmla="val 6777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7004517-0CE3-CBAD-410E-B087F4934BC5}"/>
              </a:ext>
            </a:extLst>
          </p:cNvPr>
          <p:cNvSpPr txBox="1"/>
          <p:nvPr/>
        </p:nvSpPr>
        <p:spPr>
          <a:xfrm>
            <a:off x="1798838" y="3470823"/>
            <a:ext cx="5698333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consectetuer adipiscing elit. Maecenas porttitor congue massa.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consectetuer adipiscing elit. Maecenas porttitor congue massa. Fusce posuere, magna sed pulvinar ultricies, purus lectus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malesuada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libero.</a:t>
            </a:r>
          </a:p>
        </p:txBody>
      </p:sp>
      <p:sp>
        <p:nvSpPr>
          <p:cNvPr id="24" name="Título 28">
            <a:extLst>
              <a:ext uri="{FF2B5EF4-FFF2-40B4-BE49-F238E27FC236}">
                <a16:creationId xmlns:a16="http://schemas.microsoft.com/office/drawing/2014/main" id="{36A0A994-9864-536D-3358-C3EED4B3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38" y="1754442"/>
            <a:ext cx="4646773" cy="1017085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03333D"/>
                </a:solidFill>
              </a:rPr>
              <a:t>Escreva </a:t>
            </a:r>
            <a:br>
              <a:rPr lang="pt-BR" sz="2800" dirty="0">
                <a:solidFill>
                  <a:srgbClr val="03333D"/>
                </a:solidFill>
              </a:rPr>
            </a:br>
            <a:r>
              <a:rPr lang="pt-BR" sz="2800" dirty="0">
                <a:solidFill>
                  <a:srgbClr val="03333D"/>
                </a:solidFill>
              </a:rPr>
              <a:t>seu subtítulo aqui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88C9988D-D418-0CEB-0061-90258B5F0326}"/>
              </a:ext>
            </a:extLst>
          </p:cNvPr>
          <p:cNvCxnSpPr>
            <a:cxnSpLocks/>
          </p:cNvCxnSpPr>
          <p:nvPr/>
        </p:nvCxnSpPr>
        <p:spPr>
          <a:xfrm>
            <a:off x="1884577" y="3039114"/>
            <a:ext cx="55338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27000" dist="38100" dir="2700000" algn="tl" rotWithShape="0">
              <a:prstClr val="black">
                <a:alpha val="7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846646-09D5-CAC2-CA19-85E406C0F6B9}"/>
              </a:ext>
            </a:extLst>
          </p:cNvPr>
          <p:cNvSpPr txBox="1"/>
          <p:nvPr/>
        </p:nvSpPr>
        <p:spPr>
          <a:xfrm>
            <a:off x="11135078" y="6416675"/>
            <a:ext cx="105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57639E-133B-4698-855A-3B74487A7CAF}" type="slidenum">
              <a:rPr lang="pt-BR" sz="2000" smtClean="0">
                <a:solidFill>
                  <a:srgbClr val="C3F6ED"/>
                </a:solidFill>
                <a:latin typeface="Raleway ExtraLight" pitchFamily="2" charset="0"/>
              </a:rPr>
              <a:pPr/>
              <a:t>12</a:t>
            </a:fld>
            <a:endParaRPr lang="pt-BR" sz="2000" dirty="0">
              <a:solidFill>
                <a:srgbClr val="C3F6ED"/>
              </a:solidFill>
              <a:latin typeface="Raleway ExtraLight" pitchFamily="2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EEB5EA6-851F-3178-7D2A-8791901B65D8}"/>
              </a:ext>
            </a:extLst>
          </p:cNvPr>
          <p:cNvGrpSpPr/>
          <p:nvPr/>
        </p:nvGrpSpPr>
        <p:grpSpPr>
          <a:xfrm>
            <a:off x="8139349" y="4384376"/>
            <a:ext cx="2633291" cy="1328681"/>
            <a:chOff x="8139349" y="4384376"/>
            <a:chExt cx="2633291" cy="1328681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A3E219D-F16D-E275-13C6-8CA69BEC617A}"/>
                </a:ext>
              </a:extLst>
            </p:cNvPr>
            <p:cNvSpPr txBox="1"/>
            <p:nvPr/>
          </p:nvSpPr>
          <p:spPr>
            <a:xfrm>
              <a:off x="8139349" y="4384376"/>
              <a:ext cx="26332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Lorem</a:t>
              </a:r>
              <a:r>
                <a:rPr lang="pt-BR" b="1" dirty="0">
                  <a:solidFill>
                    <a:schemeClr val="bg1"/>
                  </a:solidFill>
                </a:rPr>
                <a:t> ipsum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423B6A1-EF0C-0803-CC83-5B3061C7F895}"/>
                </a:ext>
              </a:extLst>
            </p:cNvPr>
            <p:cNvSpPr txBox="1"/>
            <p:nvPr/>
          </p:nvSpPr>
          <p:spPr>
            <a:xfrm>
              <a:off x="8139349" y="4789727"/>
              <a:ext cx="2633291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pt-BR" dirty="0">
                  <a:solidFill>
                    <a:srgbClr val="C3F6ED"/>
                  </a:solidFill>
                </a:rPr>
                <a:t>Lorem ipsum dolor sit amet, consectetuer </a:t>
              </a:r>
              <a:r>
                <a:rPr lang="pt-BR" dirty="0" err="1">
                  <a:solidFill>
                    <a:srgbClr val="C3F6ED"/>
                  </a:solidFill>
                </a:rPr>
                <a:t>adipiscing</a:t>
              </a:r>
              <a:r>
                <a:rPr lang="pt-BR" dirty="0">
                  <a:solidFill>
                    <a:srgbClr val="C3F6ED"/>
                  </a:solidFill>
                </a:rPr>
                <a:t> </a:t>
              </a:r>
              <a:r>
                <a:rPr lang="pt-BR" dirty="0" err="1">
                  <a:solidFill>
                    <a:srgbClr val="C3F6ED"/>
                  </a:solidFill>
                </a:rPr>
                <a:t>elit</a:t>
              </a:r>
              <a:r>
                <a:rPr lang="pt-BR" dirty="0">
                  <a:solidFill>
                    <a:srgbClr val="C3F6ED"/>
                  </a:solidFill>
                </a:rPr>
                <a:t>.</a:t>
              </a:r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257F678-E9C6-A543-D9A3-3317F7B4C69E}"/>
              </a:ext>
            </a:extLst>
          </p:cNvPr>
          <p:cNvSpPr/>
          <p:nvPr/>
        </p:nvSpPr>
        <p:spPr>
          <a:xfrm>
            <a:off x="8139349" y="1511988"/>
            <a:ext cx="2633291" cy="2633291"/>
          </a:xfrm>
          <a:prstGeom prst="roundRect">
            <a:avLst>
              <a:gd name="adj" fmla="val 677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241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48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5C0FA975-F293-D008-2FD5-2E6BF0EDE2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5857165"/>
              </p:ext>
            </p:extLst>
          </p:nvPr>
        </p:nvGraphicFramePr>
        <p:xfrm>
          <a:off x="1055688" y="1458410"/>
          <a:ext cx="10080624" cy="4958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ítulo 5">
            <a:extLst>
              <a:ext uri="{FF2B5EF4-FFF2-40B4-BE49-F238E27FC236}">
                <a16:creationId xmlns:a16="http://schemas.microsoft.com/office/drawing/2014/main" id="{899A85D2-C1A9-9554-DA13-E6C9E540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441325"/>
            <a:ext cx="10080625" cy="1017085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Seu título aqui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A4CB80-2571-D46B-CADD-FC38AA3FFB00}"/>
              </a:ext>
            </a:extLst>
          </p:cNvPr>
          <p:cNvSpPr/>
          <p:nvPr/>
        </p:nvSpPr>
        <p:spPr>
          <a:xfrm rot="16200000">
            <a:off x="6060000" y="-1746805"/>
            <a:ext cx="72000" cy="633843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4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8809DCFC-42F3-2AE8-94C3-37CB09872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160468"/>
              </p:ext>
            </p:extLst>
          </p:nvPr>
        </p:nvGraphicFramePr>
        <p:xfrm>
          <a:off x="1055687" y="1458411"/>
          <a:ext cx="10080625" cy="4958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ítulo 5">
            <a:extLst>
              <a:ext uri="{FF2B5EF4-FFF2-40B4-BE49-F238E27FC236}">
                <a16:creationId xmlns:a16="http://schemas.microsoft.com/office/drawing/2014/main" id="{842CF268-D7B2-4BAA-2739-6CAA577E1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441325"/>
            <a:ext cx="10080625" cy="1017085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Seu título aqui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13346A2-88F6-08AC-DC5F-DAB1E9EEC49E}"/>
              </a:ext>
            </a:extLst>
          </p:cNvPr>
          <p:cNvSpPr/>
          <p:nvPr/>
        </p:nvSpPr>
        <p:spPr>
          <a:xfrm rot="16200000">
            <a:off x="6060000" y="-1746805"/>
            <a:ext cx="72000" cy="633843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9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DF75341-871E-DBC9-601A-D95E4CB26188}"/>
              </a:ext>
            </a:extLst>
          </p:cNvPr>
          <p:cNvGrpSpPr/>
          <p:nvPr/>
        </p:nvGrpSpPr>
        <p:grpSpPr>
          <a:xfrm>
            <a:off x="7787640" y="2443562"/>
            <a:ext cx="3348673" cy="897794"/>
            <a:chOff x="7787640" y="2443562"/>
            <a:chExt cx="3348673" cy="897794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73CC92D-0671-83DE-4948-96E5A63337CA}"/>
                </a:ext>
              </a:extLst>
            </p:cNvPr>
            <p:cNvSpPr txBox="1"/>
            <p:nvPr/>
          </p:nvSpPr>
          <p:spPr>
            <a:xfrm>
              <a:off x="8512628" y="2443562"/>
              <a:ext cx="26236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 err="1">
                  <a:solidFill>
                    <a:schemeClr val="bg1"/>
                  </a:solidFill>
                </a:rPr>
                <a:t>Lorem</a:t>
              </a:r>
              <a:r>
                <a:rPr lang="pt-BR" sz="1400" b="1" dirty="0">
                  <a:solidFill>
                    <a:schemeClr val="bg1"/>
                  </a:solidFill>
                </a:rPr>
                <a:t> ipsum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FC61631-2BD3-8A5F-FBF0-5D1BE5521C91}"/>
                </a:ext>
              </a:extLst>
            </p:cNvPr>
            <p:cNvSpPr txBox="1"/>
            <p:nvPr/>
          </p:nvSpPr>
          <p:spPr>
            <a:xfrm>
              <a:off x="8512628" y="2818136"/>
              <a:ext cx="26236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pt-BR" sz="1400" dirty="0">
                  <a:solidFill>
                    <a:srgbClr val="C3F6ED"/>
                  </a:solidFill>
                </a:rPr>
                <a:t>Lorem ipsum dolor sit amet, consectetuer </a:t>
              </a:r>
              <a:r>
                <a:rPr lang="pt-BR" sz="1400" dirty="0" err="1">
                  <a:solidFill>
                    <a:srgbClr val="C3F6ED"/>
                  </a:solidFill>
                </a:rPr>
                <a:t>adipiscing</a:t>
              </a:r>
              <a:r>
                <a:rPr lang="pt-BR" sz="1400" dirty="0">
                  <a:solidFill>
                    <a:srgbClr val="C3F6ED"/>
                  </a:solidFill>
                </a:rPr>
                <a:t> </a:t>
              </a:r>
              <a:r>
                <a:rPr lang="pt-BR" sz="1400" dirty="0" err="1">
                  <a:solidFill>
                    <a:srgbClr val="C3F6ED"/>
                  </a:solidFill>
                </a:rPr>
                <a:t>elit</a:t>
              </a:r>
              <a:r>
                <a:rPr lang="pt-BR" sz="1400" dirty="0">
                  <a:solidFill>
                    <a:srgbClr val="C3F6ED"/>
                  </a:solidFill>
                </a:rPr>
                <a:t>.</a:t>
              </a:r>
            </a:p>
          </p:txBody>
        </p: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4FD1A23E-3F4F-8FB0-2F8C-1EA019A51B34}"/>
                </a:ext>
              </a:extLst>
            </p:cNvPr>
            <p:cNvCxnSpPr/>
            <p:nvPr/>
          </p:nvCxnSpPr>
          <p:spPr>
            <a:xfrm>
              <a:off x="7787640" y="3079746"/>
              <a:ext cx="604006" cy="0"/>
            </a:xfrm>
            <a:prstGeom prst="straightConnector1">
              <a:avLst/>
            </a:prstGeom>
            <a:ln>
              <a:solidFill>
                <a:srgbClr val="C3F6ED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90B7AB9-83DE-B398-4BBA-A2283A2E8C20}"/>
              </a:ext>
            </a:extLst>
          </p:cNvPr>
          <p:cNvGrpSpPr/>
          <p:nvPr/>
        </p:nvGrpSpPr>
        <p:grpSpPr>
          <a:xfrm>
            <a:off x="6921661" y="3767715"/>
            <a:ext cx="3740263" cy="897794"/>
            <a:chOff x="6921661" y="3767715"/>
            <a:chExt cx="3740263" cy="897794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3F32E89A-2605-6B45-9DF0-9557F92FD73E}"/>
                </a:ext>
              </a:extLst>
            </p:cNvPr>
            <p:cNvSpPr txBox="1"/>
            <p:nvPr/>
          </p:nvSpPr>
          <p:spPr>
            <a:xfrm>
              <a:off x="8038239" y="3767715"/>
              <a:ext cx="26236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 err="1">
                  <a:solidFill>
                    <a:schemeClr val="bg1"/>
                  </a:solidFill>
                </a:rPr>
                <a:t>Lorem</a:t>
              </a:r>
              <a:r>
                <a:rPr lang="pt-BR" sz="1400" b="1" dirty="0">
                  <a:solidFill>
                    <a:schemeClr val="bg1"/>
                  </a:solidFill>
                </a:rPr>
                <a:t> ipsum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21F61132-AFA3-5FB8-087E-49D48FF44716}"/>
                </a:ext>
              </a:extLst>
            </p:cNvPr>
            <p:cNvSpPr txBox="1"/>
            <p:nvPr/>
          </p:nvSpPr>
          <p:spPr>
            <a:xfrm>
              <a:off x="8038239" y="4142289"/>
              <a:ext cx="26236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pt-BR" sz="1400" dirty="0">
                  <a:solidFill>
                    <a:srgbClr val="C3F6ED"/>
                  </a:solidFill>
                </a:rPr>
                <a:t>Lorem ipsum dolor sit amet, consectetuer </a:t>
              </a:r>
              <a:r>
                <a:rPr lang="pt-BR" sz="1400" dirty="0" err="1">
                  <a:solidFill>
                    <a:srgbClr val="C3F6ED"/>
                  </a:solidFill>
                </a:rPr>
                <a:t>adipiscing</a:t>
              </a:r>
              <a:r>
                <a:rPr lang="pt-BR" sz="1400" dirty="0">
                  <a:solidFill>
                    <a:srgbClr val="C3F6ED"/>
                  </a:solidFill>
                </a:rPr>
                <a:t> </a:t>
              </a:r>
              <a:r>
                <a:rPr lang="pt-BR" sz="1400" dirty="0" err="1">
                  <a:solidFill>
                    <a:srgbClr val="C3F6ED"/>
                  </a:solidFill>
                </a:rPr>
                <a:t>elit</a:t>
              </a:r>
              <a:r>
                <a:rPr lang="pt-BR" sz="1400" dirty="0">
                  <a:solidFill>
                    <a:srgbClr val="C3F6ED"/>
                  </a:solidFill>
                </a:rPr>
                <a:t>.</a:t>
              </a:r>
            </a:p>
          </p:txBody>
        </p:sp>
        <p:cxnSp>
          <p:nvCxnSpPr>
            <p:cNvPr id="36" name="Conector: Angulado 35">
              <a:extLst>
                <a:ext uri="{FF2B5EF4-FFF2-40B4-BE49-F238E27FC236}">
                  <a16:creationId xmlns:a16="http://schemas.microsoft.com/office/drawing/2014/main" id="{0F7E20D6-1F2C-144C-ECB8-C177FF3633F6}"/>
                </a:ext>
              </a:extLst>
            </p:cNvPr>
            <p:cNvCxnSpPr/>
            <p:nvPr/>
          </p:nvCxnSpPr>
          <p:spPr>
            <a:xfrm>
              <a:off x="6921661" y="3943444"/>
              <a:ext cx="865979" cy="561242"/>
            </a:xfrm>
            <a:prstGeom prst="bentConnector3">
              <a:avLst>
                <a:gd name="adj1" fmla="val 9902"/>
              </a:avLst>
            </a:prstGeom>
            <a:ln>
              <a:solidFill>
                <a:srgbClr val="C3F6ED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3DFAFB0-ABF8-D2E5-2BB0-14408E755D54}"/>
              </a:ext>
            </a:extLst>
          </p:cNvPr>
          <p:cNvGrpSpPr/>
          <p:nvPr/>
        </p:nvGrpSpPr>
        <p:grpSpPr>
          <a:xfrm>
            <a:off x="5671594" y="4295453"/>
            <a:ext cx="3648438" cy="1468262"/>
            <a:chOff x="5671594" y="4295453"/>
            <a:chExt cx="3648438" cy="1468262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FBCCCAB6-145F-9640-A33D-FADF634353E0}"/>
                </a:ext>
              </a:extLst>
            </p:cNvPr>
            <p:cNvSpPr txBox="1"/>
            <p:nvPr/>
          </p:nvSpPr>
          <p:spPr>
            <a:xfrm>
              <a:off x="6696347" y="4865921"/>
              <a:ext cx="26236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 err="1">
                  <a:solidFill>
                    <a:schemeClr val="bg1"/>
                  </a:solidFill>
                </a:rPr>
                <a:t>Lorem</a:t>
              </a:r>
              <a:r>
                <a:rPr lang="pt-BR" sz="1400" b="1" dirty="0">
                  <a:solidFill>
                    <a:schemeClr val="bg1"/>
                  </a:solidFill>
                </a:rPr>
                <a:t> ipsum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665F04EA-F582-0913-9B67-5F4E135BE9EA}"/>
                </a:ext>
              </a:extLst>
            </p:cNvPr>
            <p:cNvSpPr txBox="1"/>
            <p:nvPr/>
          </p:nvSpPr>
          <p:spPr>
            <a:xfrm>
              <a:off x="6696347" y="5240495"/>
              <a:ext cx="26236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pt-BR" sz="1400" dirty="0">
                  <a:solidFill>
                    <a:srgbClr val="C3F6ED"/>
                  </a:solidFill>
                </a:rPr>
                <a:t>Lorem ipsum dolor sit amet, consectetuer </a:t>
              </a:r>
              <a:r>
                <a:rPr lang="pt-BR" sz="1400" dirty="0" err="1">
                  <a:solidFill>
                    <a:srgbClr val="C3F6ED"/>
                  </a:solidFill>
                </a:rPr>
                <a:t>adipiscing</a:t>
              </a:r>
              <a:r>
                <a:rPr lang="pt-BR" sz="1400" dirty="0">
                  <a:solidFill>
                    <a:srgbClr val="C3F6ED"/>
                  </a:solidFill>
                </a:rPr>
                <a:t> </a:t>
              </a:r>
              <a:r>
                <a:rPr lang="pt-BR" sz="1400" dirty="0" err="1">
                  <a:solidFill>
                    <a:srgbClr val="C3F6ED"/>
                  </a:solidFill>
                </a:rPr>
                <a:t>elit</a:t>
              </a:r>
              <a:r>
                <a:rPr lang="pt-BR" sz="1400" dirty="0">
                  <a:solidFill>
                    <a:srgbClr val="C3F6ED"/>
                  </a:solidFill>
                </a:rPr>
                <a:t>.</a:t>
              </a:r>
            </a:p>
          </p:txBody>
        </p:sp>
        <p:cxnSp>
          <p:nvCxnSpPr>
            <p:cNvPr id="39" name="Conector: Angulado 38">
              <a:extLst>
                <a:ext uri="{FF2B5EF4-FFF2-40B4-BE49-F238E27FC236}">
                  <a16:creationId xmlns:a16="http://schemas.microsoft.com/office/drawing/2014/main" id="{DB2967F1-F04D-AC57-E2E5-7A1D74657169}"/>
                </a:ext>
              </a:extLst>
            </p:cNvPr>
            <p:cNvCxnSpPr/>
            <p:nvPr/>
          </p:nvCxnSpPr>
          <p:spPr>
            <a:xfrm rot="16200000" flipH="1">
              <a:off x="5563676" y="4403371"/>
              <a:ext cx="945042" cy="729205"/>
            </a:xfrm>
            <a:prstGeom prst="bentConnector3">
              <a:avLst>
                <a:gd name="adj1" fmla="val 100005"/>
              </a:avLst>
            </a:prstGeom>
            <a:ln>
              <a:solidFill>
                <a:srgbClr val="C3F6ED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EDBEF52F-FC7A-FF56-BF45-B285C1467F56}"/>
              </a:ext>
            </a:extLst>
          </p:cNvPr>
          <p:cNvGrpSpPr/>
          <p:nvPr/>
        </p:nvGrpSpPr>
        <p:grpSpPr>
          <a:xfrm>
            <a:off x="1100342" y="3943444"/>
            <a:ext cx="3645278" cy="897794"/>
            <a:chOff x="1100342" y="3943444"/>
            <a:chExt cx="3645278" cy="897794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758A3270-4799-8E88-FD6C-6341003E16A4}"/>
                </a:ext>
              </a:extLst>
            </p:cNvPr>
            <p:cNvSpPr txBox="1"/>
            <p:nvPr/>
          </p:nvSpPr>
          <p:spPr>
            <a:xfrm>
              <a:off x="1100342" y="3943444"/>
              <a:ext cx="26236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pt-BR" sz="1400" b="1" dirty="0" err="1">
                  <a:solidFill>
                    <a:schemeClr val="bg1"/>
                  </a:solidFill>
                </a:rPr>
                <a:t>Lorem</a:t>
              </a:r>
              <a:r>
                <a:rPr lang="pt-BR" sz="1400" b="1" dirty="0">
                  <a:solidFill>
                    <a:schemeClr val="bg1"/>
                  </a:solidFill>
                </a:rPr>
                <a:t> ipsum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EC51A16-A62C-5DD3-3320-6DBE432C5474}"/>
                </a:ext>
              </a:extLst>
            </p:cNvPr>
            <p:cNvSpPr txBox="1"/>
            <p:nvPr/>
          </p:nvSpPr>
          <p:spPr>
            <a:xfrm>
              <a:off x="1100342" y="4318018"/>
              <a:ext cx="26236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pt-BR" sz="1400" dirty="0">
                  <a:solidFill>
                    <a:srgbClr val="C3F6ED"/>
                  </a:solidFill>
                </a:rPr>
                <a:t>Lorem ipsum dolor sit amet, consectetuer </a:t>
              </a:r>
              <a:r>
                <a:rPr lang="pt-BR" sz="1400" dirty="0" err="1">
                  <a:solidFill>
                    <a:srgbClr val="C3F6ED"/>
                  </a:solidFill>
                </a:rPr>
                <a:t>adipiscing</a:t>
              </a:r>
              <a:r>
                <a:rPr lang="pt-BR" sz="1400" dirty="0">
                  <a:solidFill>
                    <a:srgbClr val="C3F6ED"/>
                  </a:solidFill>
                </a:rPr>
                <a:t> </a:t>
              </a:r>
              <a:r>
                <a:rPr lang="pt-BR" sz="1400" dirty="0" err="1">
                  <a:solidFill>
                    <a:srgbClr val="C3F6ED"/>
                  </a:solidFill>
                </a:rPr>
                <a:t>elit</a:t>
              </a:r>
              <a:r>
                <a:rPr lang="pt-BR" sz="1400" dirty="0">
                  <a:solidFill>
                    <a:srgbClr val="C3F6ED"/>
                  </a:solidFill>
                </a:rPr>
                <a:t>.</a:t>
              </a:r>
            </a:p>
          </p:txBody>
        </p:sp>
        <p:cxnSp>
          <p:nvCxnSpPr>
            <p:cNvPr id="42" name="Conector: Angulado 41">
              <a:extLst>
                <a:ext uri="{FF2B5EF4-FFF2-40B4-BE49-F238E27FC236}">
                  <a16:creationId xmlns:a16="http://schemas.microsoft.com/office/drawing/2014/main" id="{DE5E5E3A-1696-F80F-A9B5-1CE403C82C79}"/>
                </a:ext>
              </a:extLst>
            </p:cNvPr>
            <p:cNvCxnSpPr/>
            <p:nvPr/>
          </p:nvCxnSpPr>
          <p:spPr>
            <a:xfrm rot="10800000" flipV="1">
              <a:off x="3903414" y="3943444"/>
              <a:ext cx="842206" cy="561242"/>
            </a:xfrm>
            <a:prstGeom prst="bentConnector3">
              <a:avLst>
                <a:gd name="adj1" fmla="val -2225"/>
              </a:avLst>
            </a:prstGeom>
            <a:ln>
              <a:solidFill>
                <a:srgbClr val="C3F6ED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C78529E-01BB-7892-4592-484DE0BA7ABC}"/>
              </a:ext>
            </a:extLst>
          </p:cNvPr>
          <p:cNvGrpSpPr/>
          <p:nvPr/>
        </p:nvGrpSpPr>
        <p:grpSpPr>
          <a:xfrm>
            <a:off x="879844" y="2510359"/>
            <a:ext cx="3474722" cy="897794"/>
            <a:chOff x="879844" y="2510359"/>
            <a:chExt cx="3474722" cy="897794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8A988E4-447C-8427-76BD-C30036CB30B3}"/>
                </a:ext>
              </a:extLst>
            </p:cNvPr>
            <p:cNvSpPr txBox="1"/>
            <p:nvPr/>
          </p:nvSpPr>
          <p:spPr>
            <a:xfrm>
              <a:off x="879844" y="2510359"/>
              <a:ext cx="26236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pt-BR" sz="1400" b="1" dirty="0" err="1">
                  <a:solidFill>
                    <a:schemeClr val="bg1"/>
                  </a:solidFill>
                </a:rPr>
                <a:t>Lorem</a:t>
              </a:r>
              <a:r>
                <a:rPr lang="pt-BR" sz="1400" b="1" dirty="0">
                  <a:solidFill>
                    <a:schemeClr val="bg1"/>
                  </a:solidFill>
                </a:rPr>
                <a:t> ipsum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90D3ADE-4A63-0CF8-1481-89A8A4E682DD}"/>
                </a:ext>
              </a:extLst>
            </p:cNvPr>
            <p:cNvSpPr txBox="1"/>
            <p:nvPr/>
          </p:nvSpPr>
          <p:spPr>
            <a:xfrm>
              <a:off x="879844" y="2884933"/>
              <a:ext cx="26236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pt-BR" sz="1400" dirty="0">
                  <a:solidFill>
                    <a:srgbClr val="C3F6ED"/>
                  </a:solidFill>
                </a:rPr>
                <a:t>Lorem ipsum dolor sit amet, consectetuer </a:t>
              </a:r>
              <a:r>
                <a:rPr lang="pt-BR" sz="1400" dirty="0" err="1">
                  <a:solidFill>
                    <a:srgbClr val="C3F6ED"/>
                  </a:solidFill>
                </a:rPr>
                <a:t>adipiscing</a:t>
              </a:r>
              <a:r>
                <a:rPr lang="pt-BR" sz="1400" dirty="0">
                  <a:solidFill>
                    <a:srgbClr val="C3F6ED"/>
                  </a:solidFill>
                </a:rPr>
                <a:t> </a:t>
              </a:r>
              <a:r>
                <a:rPr lang="pt-BR" sz="1400" dirty="0" err="1">
                  <a:solidFill>
                    <a:srgbClr val="C3F6ED"/>
                  </a:solidFill>
                </a:rPr>
                <a:t>elit</a:t>
              </a:r>
              <a:r>
                <a:rPr lang="pt-BR" sz="1400" dirty="0">
                  <a:solidFill>
                    <a:srgbClr val="C3F6ED"/>
                  </a:solidFill>
                </a:rPr>
                <a:t>.</a:t>
              </a:r>
            </a:p>
          </p:txBody>
        </p: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365DFC3E-A5AF-339D-C602-6802EA08EF23}"/>
                </a:ext>
              </a:extLst>
            </p:cNvPr>
            <p:cNvCxnSpPr/>
            <p:nvPr/>
          </p:nvCxnSpPr>
          <p:spPr>
            <a:xfrm flipH="1">
              <a:off x="3712913" y="3079746"/>
              <a:ext cx="641653" cy="0"/>
            </a:xfrm>
            <a:prstGeom prst="straightConnector1">
              <a:avLst/>
            </a:prstGeom>
            <a:ln>
              <a:solidFill>
                <a:srgbClr val="C3F6ED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63422BD-7C3B-6D5E-3BFD-C2D94DD3A6A6}"/>
              </a:ext>
            </a:extLst>
          </p:cNvPr>
          <p:cNvGrpSpPr/>
          <p:nvPr/>
        </p:nvGrpSpPr>
        <p:grpSpPr>
          <a:xfrm>
            <a:off x="3324294" y="220727"/>
            <a:ext cx="4653846" cy="4653846"/>
            <a:chOff x="3324294" y="220727"/>
            <a:chExt cx="4653846" cy="4653846"/>
          </a:xfrm>
        </p:grpSpPr>
        <p:sp>
          <p:nvSpPr>
            <p:cNvPr id="15" name="Círculo Parcial 14">
              <a:extLst>
                <a:ext uri="{FF2B5EF4-FFF2-40B4-BE49-F238E27FC236}">
                  <a16:creationId xmlns:a16="http://schemas.microsoft.com/office/drawing/2014/main" id="{E74B84B2-AA46-0EC0-6994-F3235336F797}"/>
                </a:ext>
              </a:extLst>
            </p:cNvPr>
            <p:cNvSpPr/>
            <p:nvPr/>
          </p:nvSpPr>
          <p:spPr>
            <a:xfrm rot="16200000">
              <a:off x="4101534" y="997967"/>
              <a:ext cx="3099366" cy="3099366"/>
            </a:xfrm>
            <a:prstGeom prst="pie">
              <a:avLst>
                <a:gd name="adj1" fmla="val 13982780"/>
                <a:gd name="adj2" fmla="val 16200000"/>
              </a:avLst>
            </a:prstGeom>
            <a:solidFill>
              <a:srgbClr val="2FAE7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Círculo Parcial 15">
              <a:extLst>
                <a:ext uri="{FF2B5EF4-FFF2-40B4-BE49-F238E27FC236}">
                  <a16:creationId xmlns:a16="http://schemas.microsoft.com/office/drawing/2014/main" id="{E4B93F01-F5E5-4111-0430-6C6333D45C23}"/>
                </a:ext>
              </a:extLst>
            </p:cNvPr>
            <p:cNvSpPr/>
            <p:nvPr/>
          </p:nvSpPr>
          <p:spPr>
            <a:xfrm>
              <a:off x="3903414" y="799847"/>
              <a:ext cx="3495606" cy="3495606"/>
            </a:xfrm>
            <a:prstGeom prst="pie">
              <a:avLst>
                <a:gd name="adj1" fmla="val 6333992"/>
                <a:gd name="adj2" fmla="val 8587806"/>
              </a:avLst>
            </a:prstGeom>
            <a:solidFill>
              <a:srgbClr val="3FD0C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7" name="Círculo Parcial 16">
              <a:extLst>
                <a:ext uri="{FF2B5EF4-FFF2-40B4-BE49-F238E27FC236}">
                  <a16:creationId xmlns:a16="http://schemas.microsoft.com/office/drawing/2014/main" id="{292A2884-090A-25D2-D33D-393F6C1BC309}"/>
                </a:ext>
              </a:extLst>
            </p:cNvPr>
            <p:cNvSpPr/>
            <p:nvPr/>
          </p:nvSpPr>
          <p:spPr>
            <a:xfrm>
              <a:off x="3694181" y="590614"/>
              <a:ext cx="3914072" cy="3914072"/>
            </a:xfrm>
            <a:prstGeom prst="pie">
              <a:avLst>
                <a:gd name="adj1" fmla="val 4217607"/>
                <a:gd name="adj2" fmla="val 6336469"/>
              </a:avLst>
            </a:prstGeom>
            <a:solidFill>
              <a:srgbClr val="2FAE7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Círculo Parcial 17">
              <a:extLst>
                <a:ext uri="{FF2B5EF4-FFF2-40B4-BE49-F238E27FC236}">
                  <a16:creationId xmlns:a16="http://schemas.microsoft.com/office/drawing/2014/main" id="{BE168A3C-8B35-8EE1-C4FA-99E4EAA21381}"/>
                </a:ext>
              </a:extLst>
            </p:cNvPr>
            <p:cNvSpPr/>
            <p:nvPr/>
          </p:nvSpPr>
          <p:spPr>
            <a:xfrm>
              <a:off x="3514794" y="411227"/>
              <a:ext cx="4272846" cy="4272846"/>
            </a:xfrm>
            <a:prstGeom prst="pie">
              <a:avLst>
                <a:gd name="adj1" fmla="val 2076053"/>
                <a:gd name="adj2" fmla="val 4216663"/>
              </a:avLst>
            </a:prstGeom>
            <a:solidFill>
              <a:srgbClr val="3FD0C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9" name="Círculo Parcial 18">
              <a:extLst>
                <a:ext uri="{FF2B5EF4-FFF2-40B4-BE49-F238E27FC236}">
                  <a16:creationId xmlns:a16="http://schemas.microsoft.com/office/drawing/2014/main" id="{38D34D31-DC1D-2939-5D84-CCAC09323877}"/>
                </a:ext>
              </a:extLst>
            </p:cNvPr>
            <p:cNvSpPr/>
            <p:nvPr/>
          </p:nvSpPr>
          <p:spPr>
            <a:xfrm>
              <a:off x="3324294" y="220727"/>
              <a:ext cx="4653846" cy="4653846"/>
            </a:xfrm>
            <a:prstGeom prst="pie">
              <a:avLst>
                <a:gd name="adj1" fmla="val 0"/>
                <a:gd name="adj2" fmla="val 2076797"/>
              </a:avLst>
            </a:prstGeom>
            <a:solidFill>
              <a:srgbClr val="2FAE7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025102E5-EA2F-E1D4-1B9C-A14140065805}"/>
                </a:ext>
              </a:extLst>
            </p:cNvPr>
            <p:cNvSpPr/>
            <p:nvPr/>
          </p:nvSpPr>
          <p:spPr>
            <a:xfrm>
              <a:off x="5297540" y="2193973"/>
              <a:ext cx="707355" cy="707355"/>
            </a:xfrm>
            <a:prstGeom prst="ellipse">
              <a:avLst/>
            </a:prstGeom>
            <a:solidFill>
              <a:srgbClr val="03333D"/>
            </a:solidFill>
            <a:ln w="28575">
              <a:solidFill>
                <a:srgbClr val="047C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2" name="Gráfico 51" descr="Foguete com preenchimento sólido">
              <a:extLst>
                <a:ext uri="{FF2B5EF4-FFF2-40B4-BE49-F238E27FC236}">
                  <a16:creationId xmlns:a16="http://schemas.microsoft.com/office/drawing/2014/main" id="{FF6808EE-03D5-C3A7-9C53-CE134B0E7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31221" y="2327656"/>
              <a:ext cx="439990" cy="439988"/>
            </a:xfrm>
            <a:prstGeom prst="rect">
              <a:avLst/>
            </a:prstGeom>
          </p:spPr>
        </p:pic>
      </p:grpSp>
      <p:sp>
        <p:nvSpPr>
          <p:cNvPr id="9" name="Título 5">
            <a:extLst>
              <a:ext uri="{FF2B5EF4-FFF2-40B4-BE49-F238E27FC236}">
                <a16:creationId xmlns:a16="http://schemas.microsoft.com/office/drawing/2014/main" id="{27CA22E8-3E24-1771-2633-7BF58C397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441325"/>
            <a:ext cx="10080625" cy="1017085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Seu título aqui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07ACF61-2CA6-0D81-7C74-80B660613DE5}"/>
              </a:ext>
            </a:extLst>
          </p:cNvPr>
          <p:cNvSpPr/>
          <p:nvPr/>
        </p:nvSpPr>
        <p:spPr>
          <a:xfrm rot="16200000">
            <a:off x="6060000" y="-1746805"/>
            <a:ext cx="72000" cy="633843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06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E6B7CB9-B2B6-3FE1-3596-A46938D87CA2}"/>
              </a:ext>
            </a:extLst>
          </p:cNvPr>
          <p:cNvGrpSpPr/>
          <p:nvPr/>
        </p:nvGrpSpPr>
        <p:grpSpPr>
          <a:xfrm>
            <a:off x="2049781" y="5314937"/>
            <a:ext cx="8061959" cy="428848"/>
            <a:chOff x="2049781" y="5314937"/>
            <a:chExt cx="8061959" cy="428848"/>
          </a:xfrm>
        </p:grpSpPr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D4E56051-4699-1FF2-030F-A103D3BD5163}"/>
                </a:ext>
              </a:extLst>
            </p:cNvPr>
            <p:cNvSpPr/>
            <p:nvPr/>
          </p:nvSpPr>
          <p:spPr>
            <a:xfrm>
              <a:off x="2814885" y="5314937"/>
              <a:ext cx="2484826" cy="428130"/>
            </a:xfrm>
            <a:prstGeom prst="roundRect">
              <a:avLst>
                <a:gd name="adj" fmla="val 50000"/>
              </a:avLst>
            </a:prstGeom>
            <a:solidFill>
              <a:srgbClr val="2FA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630BF8D4-1EFA-4721-C5C0-DF5DBF9C77D0}"/>
                </a:ext>
              </a:extLst>
            </p:cNvPr>
            <p:cNvSpPr/>
            <p:nvPr/>
          </p:nvSpPr>
          <p:spPr>
            <a:xfrm>
              <a:off x="4869711" y="5314937"/>
              <a:ext cx="2480082" cy="428130"/>
            </a:xfrm>
            <a:prstGeom prst="roundRect">
              <a:avLst>
                <a:gd name="adj" fmla="val 50000"/>
              </a:avLst>
            </a:prstGeom>
            <a:solidFill>
              <a:srgbClr val="3FD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1712B2EC-FF73-1AC0-CCB6-8C24BB1CBE33}"/>
                </a:ext>
              </a:extLst>
            </p:cNvPr>
            <p:cNvSpPr/>
            <p:nvPr/>
          </p:nvSpPr>
          <p:spPr>
            <a:xfrm>
              <a:off x="6923532" y="5314937"/>
              <a:ext cx="2462597" cy="428130"/>
            </a:xfrm>
            <a:prstGeom prst="roundRect">
              <a:avLst>
                <a:gd name="adj" fmla="val 50000"/>
              </a:avLst>
            </a:prstGeom>
            <a:solidFill>
              <a:srgbClr val="2FA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E1BB265E-68E6-D9A5-535E-AA50A4E5BA0C}"/>
                </a:ext>
              </a:extLst>
            </p:cNvPr>
            <p:cNvSpPr/>
            <p:nvPr/>
          </p:nvSpPr>
          <p:spPr>
            <a:xfrm>
              <a:off x="8948986" y="5314937"/>
              <a:ext cx="1162754" cy="428130"/>
            </a:xfrm>
            <a:prstGeom prst="roundRect">
              <a:avLst>
                <a:gd name="adj" fmla="val 50000"/>
              </a:avLst>
            </a:prstGeom>
            <a:solidFill>
              <a:srgbClr val="3FD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2139A5D2-E82F-7F59-C9C4-C8ACE788598E}"/>
                </a:ext>
              </a:extLst>
            </p:cNvPr>
            <p:cNvSpPr/>
            <p:nvPr/>
          </p:nvSpPr>
          <p:spPr>
            <a:xfrm>
              <a:off x="2049781" y="5315655"/>
              <a:ext cx="1190360" cy="428130"/>
            </a:xfrm>
            <a:prstGeom prst="roundRect">
              <a:avLst>
                <a:gd name="adj" fmla="val 50000"/>
              </a:avLst>
            </a:prstGeom>
            <a:solidFill>
              <a:srgbClr val="3FD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08F3D84B-1731-9EAB-4FC0-512C248816A7}"/>
                </a:ext>
              </a:extLst>
            </p:cNvPr>
            <p:cNvSpPr/>
            <p:nvPr/>
          </p:nvSpPr>
          <p:spPr>
            <a:xfrm>
              <a:off x="2817761" y="5315655"/>
              <a:ext cx="428130" cy="428130"/>
            </a:xfrm>
            <a:prstGeom prst="ellipse">
              <a:avLst/>
            </a:prstGeom>
            <a:solidFill>
              <a:srgbClr val="0478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BDA32B50-F6CA-43A1-BFE9-A2B4EF576A08}"/>
                </a:ext>
              </a:extLst>
            </p:cNvPr>
            <p:cNvSpPr/>
            <p:nvPr/>
          </p:nvSpPr>
          <p:spPr>
            <a:xfrm>
              <a:off x="4869712" y="5315655"/>
              <a:ext cx="428130" cy="428130"/>
            </a:xfrm>
            <a:prstGeom prst="ellipse">
              <a:avLst/>
            </a:prstGeom>
            <a:solidFill>
              <a:srgbClr val="0478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BB466629-18EA-E8AD-D2BC-FCC6397AD7E2}"/>
                </a:ext>
              </a:extLst>
            </p:cNvPr>
            <p:cNvSpPr/>
            <p:nvPr/>
          </p:nvSpPr>
          <p:spPr>
            <a:xfrm>
              <a:off x="6921663" y="5315655"/>
              <a:ext cx="428130" cy="428130"/>
            </a:xfrm>
            <a:prstGeom prst="ellipse">
              <a:avLst/>
            </a:prstGeom>
            <a:solidFill>
              <a:srgbClr val="0478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F4D65AE7-392D-EC88-1743-451DE5C7DDD4}"/>
                </a:ext>
              </a:extLst>
            </p:cNvPr>
            <p:cNvSpPr/>
            <p:nvPr/>
          </p:nvSpPr>
          <p:spPr>
            <a:xfrm>
              <a:off x="8948985" y="5315655"/>
              <a:ext cx="428130" cy="428130"/>
            </a:xfrm>
            <a:prstGeom prst="ellipse">
              <a:avLst/>
            </a:prstGeom>
            <a:solidFill>
              <a:srgbClr val="0478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Título 5">
            <a:extLst>
              <a:ext uri="{FF2B5EF4-FFF2-40B4-BE49-F238E27FC236}">
                <a16:creationId xmlns:a16="http://schemas.microsoft.com/office/drawing/2014/main" id="{C6506B65-26F2-DC28-0733-DE2BF330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441325"/>
            <a:ext cx="10080625" cy="1017085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Seu título aqui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BA8191F-9C82-57FB-01E7-A26C8B97A7B3}"/>
              </a:ext>
            </a:extLst>
          </p:cNvPr>
          <p:cNvSpPr/>
          <p:nvPr/>
        </p:nvSpPr>
        <p:spPr>
          <a:xfrm rot="16200000">
            <a:off x="6060000" y="-1746805"/>
            <a:ext cx="72000" cy="633843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884EF285-B4F4-F8C0-B955-A300C0B4AFA0}"/>
              </a:ext>
            </a:extLst>
          </p:cNvPr>
          <p:cNvGrpSpPr/>
          <p:nvPr/>
        </p:nvGrpSpPr>
        <p:grpSpPr>
          <a:xfrm>
            <a:off x="4101731" y="2065020"/>
            <a:ext cx="1958340" cy="3464700"/>
            <a:chOff x="4101731" y="2065020"/>
            <a:chExt cx="1958340" cy="3464700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4EFB8A4B-65EA-3ADA-3827-97F96E7E3A3A}"/>
                </a:ext>
              </a:extLst>
            </p:cNvPr>
            <p:cNvGrpSpPr/>
            <p:nvPr/>
          </p:nvGrpSpPr>
          <p:grpSpPr>
            <a:xfrm>
              <a:off x="4101731" y="2821375"/>
              <a:ext cx="1958340" cy="2708345"/>
              <a:chOff x="4101731" y="2821375"/>
              <a:chExt cx="1958340" cy="2708345"/>
            </a:xfrm>
          </p:grpSpPr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4464195-E560-4B9A-40BA-741682A21EB1}"/>
                  </a:ext>
                </a:extLst>
              </p:cNvPr>
              <p:cNvGrpSpPr/>
              <p:nvPr/>
            </p:nvGrpSpPr>
            <p:grpSpPr>
              <a:xfrm>
                <a:off x="4101731" y="2821375"/>
                <a:ext cx="1958340" cy="1113238"/>
                <a:chOff x="4101731" y="2821375"/>
                <a:chExt cx="1958340" cy="1113238"/>
              </a:xfrm>
            </p:grpSpPr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9AA96051-5046-09A5-AA86-C1BFD07A61F9}"/>
                    </a:ext>
                  </a:extLst>
                </p:cNvPr>
                <p:cNvSpPr txBox="1"/>
                <p:nvPr/>
              </p:nvSpPr>
              <p:spPr>
                <a:xfrm>
                  <a:off x="4101731" y="2821375"/>
                  <a:ext cx="195834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pt-BR" sz="1400" b="1" dirty="0" err="1">
                      <a:solidFill>
                        <a:schemeClr val="bg1"/>
                      </a:solidFill>
                    </a:rPr>
                    <a:t>Lorem</a:t>
                  </a:r>
                  <a:r>
                    <a:rPr lang="pt-BR" sz="1400" b="1" dirty="0">
                      <a:solidFill>
                        <a:schemeClr val="bg1"/>
                      </a:solidFill>
                    </a:rPr>
                    <a:t> ipsum</a:t>
                  </a:r>
                </a:p>
              </p:txBody>
            </p: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0AEDDF74-4DED-5058-5717-05079A8583E0}"/>
                    </a:ext>
                  </a:extLst>
                </p:cNvPr>
                <p:cNvSpPr txBox="1"/>
                <p:nvPr/>
              </p:nvSpPr>
              <p:spPr>
                <a:xfrm>
                  <a:off x="4101731" y="3195949"/>
                  <a:ext cx="1958340" cy="738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pt-BR" sz="1400" dirty="0">
                      <a:solidFill>
                        <a:srgbClr val="C3F6ED"/>
                      </a:solidFill>
                    </a:rPr>
                    <a:t>Lorem ipsum dolor sit amet, consectetuer </a:t>
                  </a:r>
                  <a:r>
                    <a:rPr lang="pt-BR" sz="1400" dirty="0" err="1">
                      <a:solidFill>
                        <a:srgbClr val="C3F6ED"/>
                      </a:solidFill>
                    </a:rPr>
                    <a:t>adipiscing</a:t>
                  </a:r>
                  <a:r>
                    <a:rPr lang="pt-BR" sz="1400" dirty="0">
                      <a:solidFill>
                        <a:srgbClr val="C3F6ED"/>
                      </a:solidFill>
                    </a:rPr>
                    <a:t> </a:t>
                  </a:r>
                  <a:r>
                    <a:rPr lang="pt-BR" sz="1400" dirty="0" err="1">
                      <a:solidFill>
                        <a:srgbClr val="C3F6ED"/>
                      </a:solidFill>
                    </a:rPr>
                    <a:t>elit</a:t>
                  </a:r>
                  <a:r>
                    <a:rPr lang="pt-BR" sz="1400" dirty="0">
                      <a:solidFill>
                        <a:srgbClr val="C3F6ED"/>
                      </a:solidFill>
                    </a:rPr>
                    <a:t>.</a:t>
                  </a:r>
                </a:p>
              </p:txBody>
            </p:sp>
          </p:grpSp>
          <p:cxnSp>
            <p:nvCxnSpPr>
              <p:cNvPr id="41" name="Conector de Seta Reta 40">
                <a:extLst>
                  <a:ext uri="{FF2B5EF4-FFF2-40B4-BE49-F238E27FC236}">
                    <a16:creationId xmlns:a16="http://schemas.microsoft.com/office/drawing/2014/main" id="{5B99A00F-8F53-5236-C9DF-BDA64444F2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0901" y="4206240"/>
                <a:ext cx="0" cy="1323480"/>
              </a:xfrm>
              <a:prstGeom prst="straightConnector1">
                <a:avLst/>
              </a:prstGeom>
              <a:ln w="38100">
                <a:solidFill>
                  <a:srgbClr val="2FAE7B"/>
                </a:solidFill>
                <a:headEnd type="oval" w="lg" len="lg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1762C36F-1596-4CAD-C090-914EE42BE2AA}"/>
                </a:ext>
              </a:extLst>
            </p:cNvPr>
            <p:cNvGrpSpPr/>
            <p:nvPr/>
          </p:nvGrpSpPr>
          <p:grpSpPr>
            <a:xfrm>
              <a:off x="4776101" y="2065020"/>
              <a:ext cx="609600" cy="609600"/>
              <a:chOff x="4776101" y="2065020"/>
              <a:chExt cx="609600" cy="609600"/>
            </a:xfrm>
          </p:grpSpPr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26C2FDCB-7AF9-CC24-CDB0-75D192FD1838}"/>
                  </a:ext>
                </a:extLst>
              </p:cNvPr>
              <p:cNvSpPr/>
              <p:nvPr/>
            </p:nvSpPr>
            <p:spPr>
              <a:xfrm>
                <a:off x="4776101" y="2065020"/>
                <a:ext cx="609600" cy="609600"/>
              </a:xfrm>
              <a:prstGeom prst="ellipse">
                <a:avLst/>
              </a:prstGeom>
              <a:solidFill>
                <a:srgbClr val="2FAE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5" name="Gráfico 14" descr="Área de Transferência com preenchimento sólido">
                <a:extLst>
                  <a:ext uri="{FF2B5EF4-FFF2-40B4-BE49-F238E27FC236}">
                    <a16:creationId xmlns:a16="http://schemas.microsoft.com/office/drawing/2014/main" id="{1A5EAD0B-B888-5DF7-51AA-3178A9E94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61719" y="2150638"/>
                <a:ext cx="438364" cy="438364"/>
              </a:xfrm>
              <a:prstGeom prst="rect">
                <a:avLst/>
              </a:prstGeom>
            </p:spPr>
          </p:pic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8616640F-1186-71E0-5237-EE7E04F35271}"/>
              </a:ext>
            </a:extLst>
          </p:cNvPr>
          <p:cNvGrpSpPr/>
          <p:nvPr/>
        </p:nvGrpSpPr>
        <p:grpSpPr>
          <a:xfrm>
            <a:off x="8181004" y="2065020"/>
            <a:ext cx="1958340" cy="3464700"/>
            <a:chOff x="8181004" y="2065020"/>
            <a:chExt cx="1958340" cy="3464700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5BE0CB7B-E373-F3CC-2019-A0451F59BFA7}"/>
                </a:ext>
              </a:extLst>
            </p:cNvPr>
            <p:cNvGrpSpPr/>
            <p:nvPr/>
          </p:nvGrpSpPr>
          <p:grpSpPr>
            <a:xfrm>
              <a:off x="8181004" y="2821375"/>
              <a:ext cx="1958340" cy="2708345"/>
              <a:chOff x="8181004" y="2821375"/>
              <a:chExt cx="1958340" cy="2708345"/>
            </a:xfrm>
          </p:grpSpPr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74109643-010D-481D-9954-8B6C5269758A}"/>
                  </a:ext>
                </a:extLst>
              </p:cNvPr>
              <p:cNvSpPr txBox="1"/>
              <p:nvPr/>
            </p:nvSpPr>
            <p:spPr>
              <a:xfrm>
                <a:off x="8181004" y="2821375"/>
                <a:ext cx="19583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bg1"/>
                    </a:solidFill>
                  </a:rPr>
                  <a:t>Lorem</a:t>
                </a:r>
                <a:r>
                  <a:rPr lang="pt-BR" sz="1400" b="1" dirty="0">
                    <a:solidFill>
                      <a:schemeClr val="bg1"/>
                    </a:solidFill>
                  </a:rPr>
                  <a:t> ipsum</a:t>
                </a:r>
              </a:p>
            </p:txBody>
          </p:sp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28EC03E9-A50B-BE22-97F1-4390357135A4}"/>
                  </a:ext>
                </a:extLst>
              </p:cNvPr>
              <p:cNvSpPr txBox="1"/>
              <p:nvPr/>
            </p:nvSpPr>
            <p:spPr>
              <a:xfrm>
                <a:off x="8181004" y="3195949"/>
                <a:ext cx="195834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pt-BR" sz="1400" dirty="0">
                    <a:solidFill>
                      <a:srgbClr val="C3F6ED"/>
                    </a:solidFill>
                  </a:rPr>
                  <a:t>Lorem ipsum dolor sit amet, consectetuer </a:t>
                </a:r>
                <a:r>
                  <a:rPr lang="pt-BR" sz="1400" dirty="0" err="1">
                    <a:solidFill>
                      <a:srgbClr val="C3F6ED"/>
                    </a:solidFill>
                  </a:rPr>
                  <a:t>adipiscing</a:t>
                </a:r>
                <a:r>
                  <a:rPr lang="pt-BR" sz="1400" dirty="0">
                    <a:solidFill>
                      <a:srgbClr val="C3F6ED"/>
                    </a:solidFill>
                  </a:rPr>
                  <a:t> </a:t>
                </a:r>
                <a:r>
                  <a:rPr lang="pt-BR" sz="1400" dirty="0" err="1">
                    <a:solidFill>
                      <a:srgbClr val="C3F6ED"/>
                    </a:solidFill>
                  </a:rPr>
                  <a:t>elit</a:t>
                </a:r>
                <a:r>
                  <a:rPr lang="pt-BR" sz="1400" dirty="0">
                    <a:solidFill>
                      <a:srgbClr val="C3F6ED"/>
                    </a:solidFill>
                  </a:rPr>
                  <a:t>.</a:t>
                </a:r>
              </a:p>
            </p:txBody>
          </p:sp>
          <p:cxnSp>
            <p:nvCxnSpPr>
              <p:cNvPr id="54" name="Conector de Seta Reta 53">
                <a:extLst>
                  <a:ext uri="{FF2B5EF4-FFF2-40B4-BE49-F238E27FC236}">
                    <a16:creationId xmlns:a16="http://schemas.microsoft.com/office/drawing/2014/main" id="{9ADA112F-0EAE-01DC-930A-993B56FD25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60174" y="4206240"/>
                <a:ext cx="0" cy="1323480"/>
              </a:xfrm>
              <a:prstGeom prst="straightConnector1">
                <a:avLst/>
              </a:prstGeom>
              <a:ln w="38100">
                <a:solidFill>
                  <a:srgbClr val="2FAE7B"/>
                </a:solidFill>
                <a:headEnd type="oval" w="lg" len="lg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A5B9B18F-DA36-D790-C095-59F11A3E8BC2}"/>
                </a:ext>
              </a:extLst>
            </p:cNvPr>
            <p:cNvGrpSpPr/>
            <p:nvPr/>
          </p:nvGrpSpPr>
          <p:grpSpPr>
            <a:xfrm>
              <a:off x="8855374" y="2065020"/>
              <a:ext cx="609600" cy="609600"/>
              <a:chOff x="8855374" y="2065020"/>
              <a:chExt cx="609600" cy="609600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B3A29E4C-93BE-7A96-ADB2-0194B4004A9C}"/>
                  </a:ext>
                </a:extLst>
              </p:cNvPr>
              <p:cNvSpPr/>
              <p:nvPr/>
            </p:nvSpPr>
            <p:spPr>
              <a:xfrm>
                <a:off x="8855374" y="2065020"/>
                <a:ext cx="609600" cy="609600"/>
              </a:xfrm>
              <a:prstGeom prst="ellipse">
                <a:avLst/>
              </a:prstGeom>
              <a:solidFill>
                <a:srgbClr val="2FAE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7" name="Gráfico 16" descr="Conexões com preenchimento sólido">
                <a:extLst>
                  <a:ext uri="{FF2B5EF4-FFF2-40B4-BE49-F238E27FC236}">
                    <a16:creationId xmlns:a16="http://schemas.microsoft.com/office/drawing/2014/main" id="{A7B4D366-C50F-AAC3-8221-344B726D0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940992" y="2150638"/>
                <a:ext cx="438364" cy="438364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4067A7A2-45B9-A431-3584-F553D448F8BB}"/>
              </a:ext>
            </a:extLst>
          </p:cNvPr>
          <p:cNvGrpSpPr/>
          <p:nvPr/>
        </p:nvGrpSpPr>
        <p:grpSpPr>
          <a:xfrm>
            <a:off x="6153682" y="2065020"/>
            <a:ext cx="1958340" cy="3464700"/>
            <a:chOff x="6153682" y="2065020"/>
            <a:chExt cx="1958340" cy="3464700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60DD921A-63C0-B302-7BD1-A7DC5F818C8B}"/>
                </a:ext>
              </a:extLst>
            </p:cNvPr>
            <p:cNvGrpSpPr/>
            <p:nvPr/>
          </p:nvGrpSpPr>
          <p:grpSpPr>
            <a:xfrm>
              <a:off x="6153682" y="2821375"/>
              <a:ext cx="1958340" cy="2708345"/>
              <a:chOff x="6153682" y="2821375"/>
              <a:chExt cx="1958340" cy="2708345"/>
            </a:xfrm>
          </p:grpSpPr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8DD0E44F-9538-2CA6-2C97-3543FCD39AA1}"/>
                  </a:ext>
                </a:extLst>
              </p:cNvPr>
              <p:cNvSpPr txBox="1"/>
              <p:nvPr/>
            </p:nvSpPr>
            <p:spPr>
              <a:xfrm>
                <a:off x="6153682" y="2821375"/>
                <a:ext cx="19583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bg1"/>
                    </a:solidFill>
                  </a:rPr>
                  <a:t>Lorem</a:t>
                </a:r>
                <a:r>
                  <a:rPr lang="pt-BR" sz="1400" b="1" dirty="0">
                    <a:solidFill>
                      <a:schemeClr val="bg1"/>
                    </a:solidFill>
                  </a:rPr>
                  <a:t> ipsum</a:t>
                </a:r>
              </a:p>
            </p:txBody>
          </p: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B9FDB55F-E8FE-19C7-B5C5-66126088C775}"/>
                  </a:ext>
                </a:extLst>
              </p:cNvPr>
              <p:cNvSpPr txBox="1"/>
              <p:nvPr/>
            </p:nvSpPr>
            <p:spPr>
              <a:xfrm>
                <a:off x="6153682" y="3195949"/>
                <a:ext cx="195834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pt-BR" sz="1400" dirty="0">
                    <a:solidFill>
                      <a:srgbClr val="C3F6ED"/>
                    </a:solidFill>
                  </a:rPr>
                  <a:t>Lorem ipsum dolor sit amet, consectetuer </a:t>
                </a:r>
                <a:r>
                  <a:rPr lang="pt-BR" sz="1400" dirty="0" err="1">
                    <a:solidFill>
                      <a:srgbClr val="C3F6ED"/>
                    </a:solidFill>
                  </a:rPr>
                  <a:t>adipiscing</a:t>
                </a:r>
                <a:r>
                  <a:rPr lang="pt-BR" sz="1400" dirty="0">
                    <a:solidFill>
                      <a:srgbClr val="C3F6ED"/>
                    </a:solidFill>
                  </a:rPr>
                  <a:t> </a:t>
                </a:r>
                <a:r>
                  <a:rPr lang="pt-BR" sz="1400" dirty="0" err="1">
                    <a:solidFill>
                      <a:srgbClr val="C3F6ED"/>
                    </a:solidFill>
                  </a:rPr>
                  <a:t>elit</a:t>
                </a:r>
                <a:r>
                  <a:rPr lang="pt-BR" sz="1400" dirty="0">
                    <a:solidFill>
                      <a:srgbClr val="C3F6ED"/>
                    </a:solidFill>
                  </a:rPr>
                  <a:t>.</a:t>
                </a:r>
              </a:p>
            </p:txBody>
          </p:sp>
          <p:cxnSp>
            <p:nvCxnSpPr>
              <p:cNvPr id="48" name="Conector de Seta Reta 47">
                <a:extLst>
                  <a:ext uri="{FF2B5EF4-FFF2-40B4-BE49-F238E27FC236}">
                    <a16:creationId xmlns:a16="http://schemas.microsoft.com/office/drawing/2014/main" id="{4DC40FAF-A3DC-C60D-DA42-DB81F105D5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2852" y="4206240"/>
                <a:ext cx="0" cy="1323480"/>
              </a:xfrm>
              <a:prstGeom prst="straightConnector1">
                <a:avLst/>
              </a:prstGeom>
              <a:ln w="38100">
                <a:solidFill>
                  <a:srgbClr val="3FD0C9"/>
                </a:solidFill>
                <a:headEnd type="oval" w="lg" len="lg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5A49C455-4959-FD59-E562-DDE485078949}"/>
                </a:ext>
              </a:extLst>
            </p:cNvPr>
            <p:cNvGrpSpPr/>
            <p:nvPr/>
          </p:nvGrpSpPr>
          <p:grpSpPr>
            <a:xfrm>
              <a:off x="6828052" y="2065020"/>
              <a:ext cx="609600" cy="609600"/>
              <a:chOff x="6828052" y="2065020"/>
              <a:chExt cx="609600" cy="6096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1F39CD06-4CA9-C52A-10B4-9A8C77CD8C26}"/>
                  </a:ext>
                </a:extLst>
              </p:cNvPr>
              <p:cNvSpPr/>
              <p:nvPr/>
            </p:nvSpPr>
            <p:spPr>
              <a:xfrm>
                <a:off x="6828052" y="2065020"/>
                <a:ext cx="609600" cy="609600"/>
              </a:xfrm>
              <a:prstGeom prst="ellipse">
                <a:avLst/>
              </a:prstGeom>
              <a:solidFill>
                <a:srgbClr val="3FD0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Gráfico 18" descr="Registrar com preenchimento sólido">
                <a:extLst>
                  <a:ext uri="{FF2B5EF4-FFF2-40B4-BE49-F238E27FC236}">
                    <a16:creationId xmlns:a16="http://schemas.microsoft.com/office/drawing/2014/main" id="{0D7A13E8-F697-BC2B-9037-CF08A2B4F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13670" y="2150638"/>
                <a:ext cx="438364" cy="438364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8C29917-9B9E-0C53-D547-978288DEA457}"/>
              </a:ext>
            </a:extLst>
          </p:cNvPr>
          <p:cNvGrpSpPr/>
          <p:nvPr/>
        </p:nvGrpSpPr>
        <p:grpSpPr>
          <a:xfrm>
            <a:off x="2049780" y="2065020"/>
            <a:ext cx="1958340" cy="3464700"/>
            <a:chOff x="2049780" y="2065020"/>
            <a:chExt cx="1958340" cy="3464700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C0EAE41A-7751-D60B-0036-77D7C395660A}"/>
                </a:ext>
              </a:extLst>
            </p:cNvPr>
            <p:cNvGrpSpPr/>
            <p:nvPr/>
          </p:nvGrpSpPr>
          <p:grpSpPr>
            <a:xfrm>
              <a:off x="2049780" y="2821375"/>
              <a:ext cx="1958340" cy="2708345"/>
              <a:chOff x="2049780" y="2821375"/>
              <a:chExt cx="1958340" cy="2708345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628F9E6-8BC8-BC6A-C970-7E32A9035EEE}"/>
                  </a:ext>
                </a:extLst>
              </p:cNvPr>
              <p:cNvSpPr txBox="1"/>
              <p:nvPr/>
            </p:nvSpPr>
            <p:spPr>
              <a:xfrm>
                <a:off x="2049780" y="2821375"/>
                <a:ext cx="195834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bg1"/>
                    </a:solidFill>
                  </a:rPr>
                  <a:t>Lorem</a:t>
                </a:r>
                <a:r>
                  <a:rPr lang="pt-BR" sz="1400" b="1" dirty="0">
                    <a:solidFill>
                      <a:schemeClr val="bg1"/>
                    </a:solidFill>
                  </a:rPr>
                  <a:t> ipsum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AA04C0-A200-3499-0AB5-01E103BB6B25}"/>
                  </a:ext>
                </a:extLst>
              </p:cNvPr>
              <p:cNvSpPr txBox="1"/>
              <p:nvPr/>
            </p:nvSpPr>
            <p:spPr>
              <a:xfrm>
                <a:off x="2049780" y="3195949"/>
                <a:ext cx="195834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pt-BR" sz="1400" dirty="0">
                    <a:solidFill>
                      <a:srgbClr val="C3F6ED"/>
                    </a:solidFill>
                  </a:rPr>
                  <a:t>Lorem ipsum dolor sit amet, consectetuer </a:t>
                </a:r>
                <a:r>
                  <a:rPr lang="pt-BR" sz="1400" dirty="0" err="1">
                    <a:solidFill>
                      <a:srgbClr val="C3F6ED"/>
                    </a:solidFill>
                  </a:rPr>
                  <a:t>adipiscing</a:t>
                </a:r>
                <a:r>
                  <a:rPr lang="pt-BR" sz="1400" dirty="0">
                    <a:solidFill>
                      <a:srgbClr val="C3F6ED"/>
                    </a:solidFill>
                  </a:rPr>
                  <a:t> </a:t>
                </a:r>
                <a:r>
                  <a:rPr lang="pt-BR" sz="1400" dirty="0" err="1">
                    <a:solidFill>
                      <a:srgbClr val="C3F6ED"/>
                    </a:solidFill>
                  </a:rPr>
                  <a:t>elit</a:t>
                </a:r>
                <a:r>
                  <a:rPr lang="pt-BR" sz="1400" dirty="0">
                    <a:solidFill>
                      <a:srgbClr val="C3F6ED"/>
                    </a:solidFill>
                  </a:rPr>
                  <a:t>.</a:t>
                </a:r>
              </a:p>
            </p:txBody>
          </p:sp>
          <p:cxnSp>
            <p:nvCxnSpPr>
              <p:cNvPr id="32" name="Conector de Seta Reta 31">
                <a:extLst>
                  <a:ext uri="{FF2B5EF4-FFF2-40B4-BE49-F238E27FC236}">
                    <a16:creationId xmlns:a16="http://schemas.microsoft.com/office/drawing/2014/main" id="{0526FD5F-1131-251D-2AD0-2D51ABDC5B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28950" y="4206240"/>
                <a:ext cx="0" cy="1323480"/>
              </a:xfrm>
              <a:prstGeom prst="straightConnector1">
                <a:avLst/>
              </a:prstGeom>
              <a:ln w="38100">
                <a:solidFill>
                  <a:srgbClr val="3FD0C9"/>
                </a:solidFill>
                <a:headEnd type="oval" w="lg" len="lg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A16851C5-DE92-CF69-B12F-B13B9D8AC7DF}"/>
                </a:ext>
              </a:extLst>
            </p:cNvPr>
            <p:cNvGrpSpPr/>
            <p:nvPr/>
          </p:nvGrpSpPr>
          <p:grpSpPr>
            <a:xfrm>
              <a:off x="2724150" y="2065020"/>
              <a:ext cx="609600" cy="609600"/>
              <a:chOff x="2724150" y="2065020"/>
              <a:chExt cx="609600" cy="609600"/>
            </a:xfrm>
          </p:grpSpPr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8075C3A9-3CE7-DCA1-AFE7-B1E0390DCFC1}"/>
                  </a:ext>
                </a:extLst>
              </p:cNvPr>
              <p:cNvSpPr/>
              <p:nvPr/>
            </p:nvSpPr>
            <p:spPr>
              <a:xfrm>
                <a:off x="2724150" y="2065020"/>
                <a:ext cx="609600" cy="609600"/>
              </a:xfrm>
              <a:prstGeom prst="ellipse">
                <a:avLst/>
              </a:prstGeom>
              <a:solidFill>
                <a:srgbClr val="3FD0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2" name="Gráfico 21" descr="Público-alvo com preenchimento sólido">
                <a:extLst>
                  <a:ext uri="{FF2B5EF4-FFF2-40B4-BE49-F238E27FC236}">
                    <a16:creationId xmlns:a16="http://schemas.microsoft.com/office/drawing/2014/main" id="{DBA43FD2-ED0C-1B81-36E7-987FE82F8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14885" y="2150638"/>
                <a:ext cx="438364" cy="4383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53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00B9C15-A498-BEF7-DAB8-7162126402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DFED746-B5AD-B497-AEA0-CBEE98D5536E}"/>
              </a:ext>
            </a:extLst>
          </p:cNvPr>
          <p:cNvGrpSpPr/>
          <p:nvPr/>
        </p:nvGrpSpPr>
        <p:grpSpPr>
          <a:xfrm>
            <a:off x="1188635" y="2175038"/>
            <a:ext cx="2867520" cy="3417823"/>
            <a:chOff x="1188635" y="2151888"/>
            <a:chExt cx="2867520" cy="3417823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9988202-1E89-B22C-9BF5-727432B9E346}"/>
                </a:ext>
              </a:extLst>
            </p:cNvPr>
            <p:cNvSpPr/>
            <p:nvPr/>
          </p:nvSpPr>
          <p:spPr>
            <a:xfrm>
              <a:off x="1188635" y="2151888"/>
              <a:ext cx="2867520" cy="3417823"/>
            </a:xfrm>
            <a:prstGeom prst="roundRect">
              <a:avLst>
                <a:gd name="adj" fmla="val 6777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áfico 8" descr="Folhinha com preenchimento sólido">
              <a:extLst>
                <a:ext uri="{FF2B5EF4-FFF2-40B4-BE49-F238E27FC236}">
                  <a16:creationId xmlns:a16="http://schemas.microsoft.com/office/drawing/2014/main" id="{AC25B050-F728-46F0-1F13-6A76B25DD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55508" y="4175109"/>
              <a:ext cx="313582" cy="31358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2A774F0-814C-A500-5006-05BDDD645E03}"/>
                </a:ext>
              </a:extLst>
            </p:cNvPr>
            <p:cNvSpPr txBox="1"/>
            <p:nvPr/>
          </p:nvSpPr>
          <p:spPr>
            <a:xfrm>
              <a:off x="1988931" y="4193399"/>
              <a:ext cx="1088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 err="1"/>
                <a:t>Lorem</a:t>
              </a:r>
              <a:r>
                <a:rPr lang="pt-BR" sz="1200" b="1" dirty="0"/>
                <a:t> ipsum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CECBE4B-6597-97CE-004D-408C76E82967}"/>
                </a:ext>
              </a:extLst>
            </p:cNvPr>
            <p:cNvSpPr txBox="1"/>
            <p:nvPr/>
          </p:nvSpPr>
          <p:spPr>
            <a:xfrm>
              <a:off x="1377413" y="3546760"/>
              <a:ext cx="2489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Lorem ipsum dolor sit amet, consectetuer adipiscing </a:t>
              </a:r>
              <a:r>
                <a:rPr lang="pt-B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elit</a:t>
              </a:r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982A69F-B558-61D2-53B6-5A6DE7888A21}"/>
                </a:ext>
              </a:extLst>
            </p:cNvPr>
            <p:cNvSpPr txBox="1"/>
            <p:nvPr/>
          </p:nvSpPr>
          <p:spPr>
            <a:xfrm>
              <a:off x="1348559" y="2670982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spc="-150" dirty="0">
                  <a:latin typeface="Roboto Bk" pitchFamily="2" charset="0"/>
                  <a:ea typeface="Roboto Bk" pitchFamily="2" charset="0"/>
                </a:rPr>
                <a:t>$19</a:t>
              </a:r>
            </a:p>
          </p:txBody>
        </p:sp>
        <p:pic>
          <p:nvPicPr>
            <p:cNvPr id="13" name="Gráfico 12" descr="Gráfico de barras com tendência ascendente com preenchimento sólido">
              <a:extLst>
                <a:ext uri="{FF2B5EF4-FFF2-40B4-BE49-F238E27FC236}">
                  <a16:creationId xmlns:a16="http://schemas.microsoft.com/office/drawing/2014/main" id="{DBC24D0E-B7B3-A88F-E74C-EFE6CB9FE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555509" y="4552579"/>
              <a:ext cx="313580" cy="313580"/>
            </a:xfrm>
            <a:prstGeom prst="rect">
              <a:avLst/>
            </a:prstGeom>
          </p:spPr>
        </p:pic>
        <p:pic>
          <p:nvPicPr>
            <p:cNvPr id="14" name="Gráfico 13" descr="Hierarquia com preenchimento sólido">
              <a:extLst>
                <a:ext uri="{FF2B5EF4-FFF2-40B4-BE49-F238E27FC236}">
                  <a16:creationId xmlns:a16="http://schemas.microsoft.com/office/drawing/2014/main" id="{23C98052-B8E3-9AA5-5F39-B4497970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555509" y="4930049"/>
              <a:ext cx="313580" cy="313580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0D4FF13-93E8-8C1A-CD63-B032DBABB908}"/>
                </a:ext>
              </a:extLst>
            </p:cNvPr>
            <p:cNvSpPr txBox="1"/>
            <p:nvPr/>
          </p:nvSpPr>
          <p:spPr>
            <a:xfrm>
              <a:off x="1988931" y="4570869"/>
              <a:ext cx="1088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 err="1"/>
                <a:t>Lorem</a:t>
              </a:r>
              <a:r>
                <a:rPr lang="pt-BR" sz="1200" b="1" dirty="0"/>
                <a:t> ipsum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801CD79-B3D1-DE29-F04B-1E9A5AC34245}"/>
                </a:ext>
              </a:extLst>
            </p:cNvPr>
            <p:cNvSpPr txBox="1"/>
            <p:nvPr/>
          </p:nvSpPr>
          <p:spPr>
            <a:xfrm>
              <a:off x="1988931" y="4948339"/>
              <a:ext cx="1088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 err="1"/>
                <a:t>Lorem</a:t>
              </a:r>
              <a:r>
                <a:rPr lang="pt-BR" sz="1200" b="1" dirty="0"/>
                <a:t> ipsum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0D376B8-9594-57E1-3940-F9A13AA48870}"/>
                </a:ext>
              </a:extLst>
            </p:cNvPr>
            <p:cNvSpPr txBox="1"/>
            <p:nvPr/>
          </p:nvSpPr>
          <p:spPr>
            <a:xfrm>
              <a:off x="1377413" y="2373056"/>
              <a:ext cx="24899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3FD0C9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7375A47-F580-FEDE-9FC6-7724ED5344CF}"/>
                </a:ext>
              </a:extLst>
            </p:cNvPr>
            <p:cNvSpPr txBox="1"/>
            <p:nvPr/>
          </p:nvSpPr>
          <p:spPr>
            <a:xfrm>
              <a:off x="1377413" y="3238983"/>
              <a:ext cx="24899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Lorem</a:t>
              </a:r>
              <a:r>
                <a:rPr lang="pt-BR" sz="1400" b="1" dirty="0"/>
                <a:t> ipsum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B9F7CB1-6BC6-385F-B30F-81E0582D82A3}"/>
              </a:ext>
            </a:extLst>
          </p:cNvPr>
          <p:cNvGrpSpPr/>
          <p:nvPr/>
        </p:nvGrpSpPr>
        <p:grpSpPr>
          <a:xfrm>
            <a:off x="4662240" y="2175038"/>
            <a:ext cx="2867520" cy="3417823"/>
            <a:chOff x="1188635" y="2151888"/>
            <a:chExt cx="2867520" cy="3417823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FEA70917-6097-9157-75F0-29F509F61D96}"/>
                </a:ext>
              </a:extLst>
            </p:cNvPr>
            <p:cNvSpPr/>
            <p:nvPr/>
          </p:nvSpPr>
          <p:spPr>
            <a:xfrm>
              <a:off x="1188635" y="2151888"/>
              <a:ext cx="2867520" cy="3417823"/>
            </a:xfrm>
            <a:prstGeom prst="roundRect">
              <a:avLst>
                <a:gd name="adj" fmla="val 6777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5" name="Gráfico 34" descr="Folhinha com preenchimento sólido">
              <a:extLst>
                <a:ext uri="{FF2B5EF4-FFF2-40B4-BE49-F238E27FC236}">
                  <a16:creationId xmlns:a16="http://schemas.microsoft.com/office/drawing/2014/main" id="{432FEE86-33C5-9F96-108A-EA6D24BAC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55508" y="4175109"/>
              <a:ext cx="313582" cy="313580"/>
            </a:xfrm>
            <a:prstGeom prst="rect">
              <a:avLst/>
            </a:prstGeom>
          </p:spPr>
        </p:pic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D7E20F1-6AE1-24FF-BC4A-B79BBA6291B6}"/>
                </a:ext>
              </a:extLst>
            </p:cNvPr>
            <p:cNvSpPr txBox="1"/>
            <p:nvPr/>
          </p:nvSpPr>
          <p:spPr>
            <a:xfrm>
              <a:off x="1988931" y="4193399"/>
              <a:ext cx="1088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 err="1"/>
                <a:t>Lorem</a:t>
              </a:r>
              <a:r>
                <a:rPr lang="pt-BR" sz="1200" b="1" dirty="0"/>
                <a:t> ipsum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9634CF3-800F-8106-B3DC-6C3687B27561}"/>
                </a:ext>
              </a:extLst>
            </p:cNvPr>
            <p:cNvSpPr txBox="1"/>
            <p:nvPr/>
          </p:nvSpPr>
          <p:spPr>
            <a:xfrm>
              <a:off x="1377413" y="3546760"/>
              <a:ext cx="2489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Lorem ipsum dolor sit amet, consectetuer adipiscing </a:t>
              </a:r>
              <a:r>
                <a:rPr lang="pt-B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elit</a:t>
              </a:r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0731814-F4D5-6F2B-5EF1-008FDFBFB336}"/>
                </a:ext>
              </a:extLst>
            </p:cNvPr>
            <p:cNvSpPr txBox="1"/>
            <p:nvPr/>
          </p:nvSpPr>
          <p:spPr>
            <a:xfrm>
              <a:off x="1348560" y="2670982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spc="-150" dirty="0">
                  <a:latin typeface="Roboto Bk" pitchFamily="2" charset="0"/>
                  <a:ea typeface="Roboto Bk" pitchFamily="2" charset="0"/>
                </a:rPr>
                <a:t>$39</a:t>
              </a:r>
            </a:p>
          </p:txBody>
        </p:sp>
        <p:pic>
          <p:nvPicPr>
            <p:cNvPr id="39" name="Gráfico 38" descr="Gráfico de barras com tendência ascendente com preenchimento sólido">
              <a:extLst>
                <a:ext uri="{FF2B5EF4-FFF2-40B4-BE49-F238E27FC236}">
                  <a16:creationId xmlns:a16="http://schemas.microsoft.com/office/drawing/2014/main" id="{386983CA-B4C9-266B-45E9-4EAE15972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555509" y="4552579"/>
              <a:ext cx="313580" cy="313580"/>
            </a:xfrm>
            <a:prstGeom prst="rect">
              <a:avLst/>
            </a:prstGeom>
          </p:spPr>
        </p:pic>
        <p:pic>
          <p:nvPicPr>
            <p:cNvPr id="40" name="Gráfico 39" descr="Hierarquia com preenchimento sólido">
              <a:extLst>
                <a:ext uri="{FF2B5EF4-FFF2-40B4-BE49-F238E27FC236}">
                  <a16:creationId xmlns:a16="http://schemas.microsoft.com/office/drawing/2014/main" id="{C7FEB3F3-BB6A-2995-2B6F-1CDF532F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555509" y="4930049"/>
              <a:ext cx="313580" cy="313580"/>
            </a:xfrm>
            <a:prstGeom prst="rect">
              <a:avLst/>
            </a:prstGeom>
          </p:spPr>
        </p:pic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34B2F8CD-9F20-B8D1-F91E-E3FD56A83175}"/>
                </a:ext>
              </a:extLst>
            </p:cNvPr>
            <p:cNvSpPr txBox="1"/>
            <p:nvPr/>
          </p:nvSpPr>
          <p:spPr>
            <a:xfrm>
              <a:off x="1988931" y="4570869"/>
              <a:ext cx="1088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 err="1"/>
                <a:t>Lorem</a:t>
              </a:r>
              <a:r>
                <a:rPr lang="pt-BR" sz="1200" b="1" dirty="0"/>
                <a:t> ipsum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F5C35E5B-0AE1-C56C-FE4B-9227620D4E97}"/>
                </a:ext>
              </a:extLst>
            </p:cNvPr>
            <p:cNvSpPr txBox="1"/>
            <p:nvPr/>
          </p:nvSpPr>
          <p:spPr>
            <a:xfrm>
              <a:off x="1988931" y="4948339"/>
              <a:ext cx="1088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 err="1"/>
                <a:t>Lorem</a:t>
              </a:r>
              <a:r>
                <a:rPr lang="pt-BR" sz="1200" b="1" dirty="0"/>
                <a:t> ipsum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36CDBE92-DC73-86CA-757E-2373BAB05811}"/>
                </a:ext>
              </a:extLst>
            </p:cNvPr>
            <p:cNvSpPr txBox="1"/>
            <p:nvPr/>
          </p:nvSpPr>
          <p:spPr>
            <a:xfrm>
              <a:off x="1377413" y="2373056"/>
              <a:ext cx="24899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3FD0C9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573FE6D8-2943-C965-474E-D6CB8C878B86}"/>
                </a:ext>
              </a:extLst>
            </p:cNvPr>
            <p:cNvSpPr txBox="1"/>
            <p:nvPr/>
          </p:nvSpPr>
          <p:spPr>
            <a:xfrm>
              <a:off x="1377413" y="3238983"/>
              <a:ext cx="24899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Lorem</a:t>
              </a:r>
              <a:r>
                <a:rPr lang="pt-BR" sz="1400" b="1" dirty="0"/>
                <a:t> ipsum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447DE49-9949-5BFC-9BD2-12476E52E9BD}"/>
              </a:ext>
            </a:extLst>
          </p:cNvPr>
          <p:cNvGrpSpPr/>
          <p:nvPr/>
        </p:nvGrpSpPr>
        <p:grpSpPr>
          <a:xfrm>
            <a:off x="8136017" y="2175038"/>
            <a:ext cx="2867520" cy="3417823"/>
            <a:chOff x="1188635" y="2151888"/>
            <a:chExt cx="2867520" cy="3417823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E5FAD319-DB9F-4588-5D48-E9699259E4BC}"/>
                </a:ext>
              </a:extLst>
            </p:cNvPr>
            <p:cNvSpPr/>
            <p:nvPr/>
          </p:nvSpPr>
          <p:spPr>
            <a:xfrm>
              <a:off x="1188635" y="2151888"/>
              <a:ext cx="2867520" cy="3417823"/>
            </a:xfrm>
            <a:prstGeom prst="roundRect">
              <a:avLst>
                <a:gd name="adj" fmla="val 6777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7" name="Gráfico 46" descr="Folhinha com preenchimento sólido">
              <a:extLst>
                <a:ext uri="{FF2B5EF4-FFF2-40B4-BE49-F238E27FC236}">
                  <a16:creationId xmlns:a16="http://schemas.microsoft.com/office/drawing/2014/main" id="{8CDE1DD8-E898-A22F-BB15-FBD15BF39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55508" y="4175109"/>
              <a:ext cx="313582" cy="313580"/>
            </a:xfrm>
            <a:prstGeom prst="rect">
              <a:avLst/>
            </a:prstGeom>
          </p:spPr>
        </p:pic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12EC0139-BD08-CB40-1197-15FBB6CE5084}"/>
                </a:ext>
              </a:extLst>
            </p:cNvPr>
            <p:cNvSpPr txBox="1"/>
            <p:nvPr/>
          </p:nvSpPr>
          <p:spPr>
            <a:xfrm>
              <a:off x="1988931" y="4193399"/>
              <a:ext cx="1088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 err="1"/>
                <a:t>Lorem</a:t>
              </a:r>
              <a:r>
                <a:rPr lang="pt-BR" sz="1200" b="1" dirty="0"/>
                <a:t> ipsum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1C0776C-56B2-03EB-BAE8-ED57940E7782}"/>
                </a:ext>
              </a:extLst>
            </p:cNvPr>
            <p:cNvSpPr txBox="1"/>
            <p:nvPr/>
          </p:nvSpPr>
          <p:spPr>
            <a:xfrm>
              <a:off x="1377413" y="3546760"/>
              <a:ext cx="2489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Lorem ipsum dolor sit amet, consectetuer adipiscing </a:t>
              </a:r>
              <a:r>
                <a:rPr lang="pt-B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elit</a:t>
              </a:r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D385600E-074B-E7D9-1E9A-924AA05929C6}"/>
                </a:ext>
              </a:extLst>
            </p:cNvPr>
            <p:cNvSpPr txBox="1"/>
            <p:nvPr/>
          </p:nvSpPr>
          <p:spPr>
            <a:xfrm>
              <a:off x="1348560" y="2670982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spc="-150" dirty="0">
                  <a:latin typeface="Roboto Bk" pitchFamily="2" charset="0"/>
                  <a:ea typeface="Roboto Bk" pitchFamily="2" charset="0"/>
                </a:rPr>
                <a:t>$59</a:t>
              </a:r>
            </a:p>
          </p:txBody>
        </p:sp>
        <p:pic>
          <p:nvPicPr>
            <p:cNvPr id="51" name="Gráfico 50" descr="Gráfico de barras com tendência ascendente com preenchimento sólido">
              <a:extLst>
                <a:ext uri="{FF2B5EF4-FFF2-40B4-BE49-F238E27FC236}">
                  <a16:creationId xmlns:a16="http://schemas.microsoft.com/office/drawing/2014/main" id="{8CB23097-04CC-70FE-8AA6-00531CE2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555509" y="4552579"/>
              <a:ext cx="313580" cy="313580"/>
            </a:xfrm>
            <a:prstGeom prst="rect">
              <a:avLst/>
            </a:prstGeom>
          </p:spPr>
        </p:pic>
        <p:pic>
          <p:nvPicPr>
            <p:cNvPr id="52" name="Gráfico 51" descr="Hierarquia com preenchimento sólido">
              <a:extLst>
                <a:ext uri="{FF2B5EF4-FFF2-40B4-BE49-F238E27FC236}">
                  <a16:creationId xmlns:a16="http://schemas.microsoft.com/office/drawing/2014/main" id="{944DC23F-3B97-F734-FAB7-ED6652DC5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555509" y="4930049"/>
              <a:ext cx="313580" cy="313580"/>
            </a:xfrm>
            <a:prstGeom prst="rect">
              <a:avLst/>
            </a:prstGeom>
          </p:spPr>
        </p:pic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F116D59-6F02-6326-586D-A881BF8448DF}"/>
                </a:ext>
              </a:extLst>
            </p:cNvPr>
            <p:cNvSpPr txBox="1"/>
            <p:nvPr/>
          </p:nvSpPr>
          <p:spPr>
            <a:xfrm>
              <a:off x="1988931" y="4570869"/>
              <a:ext cx="1088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 err="1"/>
                <a:t>Lorem</a:t>
              </a:r>
              <a:r>
                <a:rPr lang="pt-BR" sz="1200" b="1" dirty="0"/>
                <a:t> ipsum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C882A69-DD6C-7A04-044B-39ED4089F0C7}"/>
                </a:ext>
              </a:extLst>
            </p:cNvPr>
            <p:cNvSpPr txBox="1"/>
            <p:nvPr/>
          </p:nvSpPr>
          <p:spPr>
            <a:xfrm>
              <a:off x="1988931" y="4948339"/>
              <a:ext cx="1088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 err="1"/>
                <a:t>Lorem</a:t>
              </a:r>
              <a:r>
                <a:rPr lang="pt-BR" sz="1200" b="1" dirty="0"/>
                <a:t> ipsum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B727B71-48F8-6426-CD94-E00C360A2316}"/>
                </a:ext>
              </a:extLst>
            </p:cNvPr>
            <p:cNvSpPr txBox="1"/>
            <p:nvPr/>
          </p:nvSpPr>
          <p:spPr>
            <a:xfrm>
              <a:off x="1377413" y="2373056"/>
              <a:ext cx="24899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3FD0C9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B53DEC76-52F4-E09F-6097-56359A7EBF82}"/>
                </a:ext>
              </a:extLst>
            </p:cNvPr>
            <p:cNvSpPr txBox="1"/>
            <p:nvPr/>
          </p:nvSpPr>
          <p:spPr>
            <a:xfrm>
              <a:off x="1377413" y="3238983"/>
              <a:ext cx="24899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err="1"/>
                <a:t>Lorem</a:t>
              </a:r>
              <a:r>
                <a:rPr lang="pt-BR" sz="1400" b="1" dirty="0"/>
                <a:t> ipsum</a:t>
              </a:r>
            </a:p>
          </p:txBody>
        </p:sp>
      </p:grpSp>
      <p:sp>
        <p:nvSpPr>
          <p:cNvPr id="59" name="Título 5">
            <a:extLst>
              <a:ext uri="{FF2B5EF4-FFF2-40B4-BE49-F238E27FC236}">
                <a16:creationId xmlns:a16="http://schemas.microsoft.com/office/drawing/2014/main" id="{233234BB-8CFF-2631-AB5D-E0A17DE4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441325"/>
            <a:ext cx="10080625" cy="1017085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Seu título aqui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2666A795-8440-3904-78E6-70DC64F7C8B2}"/>
              </a:ext>
            </a:extLst>
          </p:cNvPr>
          <p:cNvSpPr/>
          <p:nvPr/>
        </p:nvSpPr>
        <p:spPr>
          <a:xfrm rot="16200000">
            <a:off x="6060000" y="-1746805"/>
            <a:ext cx="72000" cy="633843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3B81B441-AD3A-CA50-1158-361C4D4671A0}"/>
              </a:ext>
            </a:extLst>
          </p:cNvPr>
          <p:cNvSpPr txBox="1"/>
          <p:nvPr/>
        </p:nvSpPr>
        <p:spPr>
          <a:xfrm>
            <a:off x="0" y="6416675"/>
            <a:ext cx="105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57639E-133B-4698-855A-3B74487A7CAF}" type="slidenum">
              <a:rPr lang="pt-BR" sz="2000" smtClean="0">
                <a:solidFill>
                  <a:srgbClr val="C3F6ED"/>
                </a:solidFill>
                <a:latin typeface="Raleway ExtraLight" pitchFamily="2" charset="0"/>
              </a:rPr>
              <a:pPr algn="r"/>
              <a:t>17</a:t>
            </a:fld>
            <a:endParaRPr lang="pt-BR" sz="2000" dirty="0">
              <a:solidFill>
                <a:srgbClr val="C3F6ED"/>
              </a:solidFill>
              <a:latin typeface="Raleway Extra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29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6F8FEA5D-750A-F349-EC64-DC1D9CEADB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8D2894F-214D-7230-EB6E-ED26FFD00AAA}"/>
              </a:ext>
            </a:extLst>
          </p:cNvPr>
          <p:cNvSpPr/>
          <p:nvPr/>
        </p:nvSpPr>
        <p:spPr>
          <a:xfrm>
            <a:off x="5863104" y="908897"/>
            <a:ext cx="4752000" cy="4752000"/>
          </a:xfrm>
          <a:prstGeom prst="roundRect">
            <a:avLst>
              <a:gd name="adj" fmla="val 677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241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3F8ED47-085D-0F53-4A34-CEDD1BE94312}"/>
              </a:ext>
            </a:extLst>
          </p:cNvPr>
          <p:cNvGrpSpPr/>
          <p:nvPr/>
        </p:nvGrpSpPr>
        <p:grpSpPr>
          <a:xfrm>
            <a:off x="7223330" y="2665694"/>
            <a:ext cx="3726319" cy="3348000"/>
            <a:chOff x="7223330" y="2665694"/>
            <a:chExt cx="3726319" cy="3348000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9FF012B9-34EA-57C4-1B7C-52DF97894FFB}"/>
                </a:ext>
              </a:extLst>
            </p:cNvPr>
            <p:cNvSpPr/>
            <p:nvPr/>
          </p:nvSpPr>
          <p:spPr>
            <a:xfrm>
              <a:off x="7223330" y="2665694"/>
              <a:ext cx="3726319" cy="3348000"/>
            </a:xfrm>
            <a:prstGeom prst="roundRect">
              <a:avLst>
                <a:gd name="adj" fmla="val 6777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FF657A7A-9FAA-504B-B6D5-B0F6156934C3}"/>
                </a:ext>
              </a:extLst>
            </p:cNvPr>
            <p:cNvGrpSpPr/>
            <p:nvPr/>
          </p:nvGrpSpPr>
          <p:grpSpPr>
            <a:xfrm>
              <a:off x="7483013" y="3284897"/>
              <a:ext cx="3206952" cy="917568"/>
              <a:chOff x="7558468" y="3215447"/>
              <a:chExt cx="3206952" cy="917568"/>
            </a:xfrm>
          </p:grpSpPr>
          <p:pic>
            <p:nvPicPr>
              <p:cNvPr id="17" name="Gráfico 16" descr="E-mail com preenchimento sólido">
                <a:extLst>
                  <a:ext uri="{FF2B5EF4-FFF2-40B4-BE49-F238E27FC236}">
                    <a16:creationId xmlns:a16="http://schemas.microsoft.com/office/drawing/2014/main" id="{4D860883-DF1C-1B6D-5E4B-5E40680CE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7558468" y="3215447"/>
                <a:ext cx="655958" cy="655958"/>
              </a:xfrm>
              <a:prstGeom prst="rect">
                <a:avLst/>
              </a:prstGeom>
            </p:spPr>
          </p:pic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DFC6B4F-AEC4-CEB7-6C54-BF963297A5AD}"/>
                  </a:ext>
                </a:extLst>
              </p:cNvPr>
              <p:cNvSpPr txBox="1"/>
              <p:nvPr/>
            </p:nvSpPr>
            <p:spPr>
              <a:xfrm>
                <a:off x="8217600" y="3217905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/>
                  <a:t>Título aqui</a:t>
                </a: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C60C02A-64E7-2DFE-C723-E4D8EEAF2F6A}"/>
                  </a:ext>
                </a:extLst>
              </p:cNvPr>
              <p:cNvSpPr txBox="1"/>
              <p:nvPr/>
            </p:nvSpPr>
            <p:spPr>
              <a:xfrm>
                <a:off x="8214426" y="3609795"/>
                <a:ext cx="25509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Lorem ipsum dolor sit amet, consectetuer adipiscing </a:t>
                </a:r>
                <a:r>
                  <a:rPr lang="pt-BR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elit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8A3D6F30-70BB-6432-8328-88B8B31AC536}"/>
                </a:ext>
              </a:extLst>
            </p:cNvPr>
            <p:cNvGrpSpPr/>
            <p:nvPr/>
          </p:nvGrpSpPr>
          <p:grpSpPr>
            <a:xfrm>
              <a:off x="7483013" y="4609327"/>
              <a:ext cx="3206952" cy="917568"/>
              <a:chOff x="7558468" y="4794102"/>
              <a:chExt cx="3206952" cy="917568"/>
            </a:xfrm>
          </p:grpSpPr>
          <p:pic>
            <p:nvPicPr>
              <p:cNvPr id="20" name="Gráfico 19" descr="Mapa com alfinete com preenchimento sólido">
                <a:extLst>
                  <a:ext uri="{FF2B5EF4-FFF2-40B4-BE49-F238E27FC236}">
                    <a16:creationId xmlns:a16="http://schemas.microsoft.com/office/drawing/2014/main" id="{198D3C14-1E02-2A7B-212A-717EEDB8C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7558468" y="4794102"/>
                <a:ext cx="655958" cy="655958"/>
              </a:xfrm>
              <a:prstGeom prst="rect">
                <a:avLst/>
              </a:prstGeom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4A0BC36-CABD-C64F-E524-852B130FF591}"/>
                  </a:ext>
                </a:extLst>
              </p:cNvPr>
              <p:cNvSpPr txBox="1"/>
              <p:nvPr/>
            </p:nvSpPr>
            <p:spPr>
              <a:xfrm>
                <a:off x="8217600" y="4796560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/>
                  <a:t>Título aqui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8009932-079E-AE77-9BD1-EDBB0BBBB2FE}"/>
                  </a:ext>
                </a:extLst>
              </p:cNvPr>
              <p:cNvSpPr txBox="1"/>
              <p:nvPr/>
            </p:nvSpPr>
            <p:spPr>
              <a:xfrm>
                <a:off x="8214426" y="5188450"/>
                <a:ext cx="25509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Lorem ipsum dolor sit amet, consectetuer adipiscing </a:t>
                </a:r>
                <a:r>
                  <a:rPr lang="pt-BR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elit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</p:txBody>
          </p:sp>
        </p:grp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61A8A3E-B695-A21C-8668-41CB437BCA68}"/>
              </a:ext>
            </a:extLst>
          </p:cNvPr>
          <p:cNvSpPr txBox="1"/>
          <p:nvPr/>
        </p:nvSpPr>
        <p:spPr>
          <a:xfrm>
            <a:off x="0" y="6416675"/>
            <a:ext cx="105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57639E-133B-4698-855A-3B74487A7CAF}" type="slidenum">
              <a:rPr lang="pt-BR" sz="2000" smtClean="0">
                <a:solidFill>
                  <a:srgbClr val="C3F6ED"/>
                </a:solidFill>
                <a:latin typeface="Raleway ExtraLight" pitchFamily="2" charset="0"/>
              </a:rPr>
              <a:pPr algn="r"/>
              <a:t>18</a:t>
            </a:fld>
            <a:endParaRPr lang="pt-BR" sz="2000" dirty="0">
              <a:solidFill>
                <a:srgbClr val="C3F6ED"/>
              </a:solidFill>
              <a:latin typeface="Raleway ExtraLight" pitchFamily="2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9E5B448-606E-5914-0170-B575AE78BC7F}"/>
              </a:ext>
            </a:extLst>
          </p:cNvPr>
          <p:cNvSpPr txBox="1"/>
          <p:nvPr/>
        </p:nvSpPr>
        <p:spPr>
          <a:xfrm>
            <a:off x="1055688" y="1458410"/>
            <a:ext cx="4520931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C3F6ED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dirty="0">
              <a:solidFill>
                <a:srgbClr val="C3F6ED"/>
              </a:solidFill>
            </a:endParaRPr>
          </a:p>
          <a:p>
            <a:r>
              <a:rPr lang="pt-BR" dirty="0">
                <a:solidFill>
                  <a:srgbClr val="C3F6ED"/>
                </a:solidFill>
              </a:rPr>
              <a:t>Nunc </a:t>
            </a:r>
            <a:r>
              <a:rPr lang="pt-BR" dirty="0" err="1">
                <a:solidFill>
                  <a:srgbClr val="C3F6ED"/>
                </a:solidFill>
              </a:rPr>
              <a:t>viverra</a:t>
            </a:r>
            <a:r>
              <a:rPr lang="pt-BR" dirty="0">
                <a:solidFill>
                  <a:srgbClr val="C3F6ED"/>
                </a:solidFill>
              </a:rPr>
              <a:t> </a:t>
            </a:r>
            <a:r>
              <a:rPr lang="pt-BR" dirty="0" err="1">
                <a:solidFill>
                  <a:srgbClr val="C3F6ED"/>
                </a:solidFill>
              </a:rPr>
              <a:t>imperdiet</a:t>
            </a:r>
            <a:r>
              <a:rPr lang="pt-BR" dirty="0">
                <a:solidFill>
                  <a:srgbClr val="C3F6ED"/>
                </a:solidFill>
              </a:rPr>
              <a:t> </a:t>
            </a:r>
            <a:r>
              <a:rPr lang="pt-BR" dirty="0" err="1">
                <a:solidFill>
                  <a:srgbClr val="C3F6ED"/>
                </a:solidFill>
              </a:rPr>
              <a:t>enim</a:t>
            </a:r>
            <a:r>
              <a:rPr lang="pt-BR" dirty="0">
                <a:solidFill>
                  <a:srgbClr val="C3F6ED"/>
                </a:solidFill>
              </a:rPr>
              <a:t>. </a:t>
            </a:r>
            <a:r>
              <a:rPr lang="pt-BR" dirty="0" err="1">
                <a:solidFill>
                  <a:srgbClr val="C3F6ED"/>
                </a:solidFill>
              </a:rPr>
              <a:t>Fusce</a:t>
            </a:r>
            <a:r>
              <a:rPr lang="pt-BR" dirty="0">
                <a:solidFill>
                  <a:srgbClr val="C3F6ED"/>
                </a:solidFill>
              </a:rPr>
              <a:t> est. </a:t>
            </a:r>
            <a:r>
              <a:rPr lang="pt-BR" dirty="0" err="1">
                <a:solidFill>
                  <a:srgbClr val="C3F6ED"/>
                </a:solidFill>
              </a:rPr>
              <a:t>Vivamus</a:t>
            </a:r>
            <a:r>
              <a:rPr lang="pt-BR" dirty="0">
                <a:solidFill>
                  <a:srgbClr val="C3F6ED"/>
                </a:solidFill>
              </a:rPr>
              <a:t> a </a:t>
            </a:r>
            <a:r>
              <a:rPr lang="pt-BR" dirty="0" err="1">
                <a:solidFill>
                  <a:srgbClr val="C3F6ED"/>
                </a:solidFill>
              </a:rPr>
              <a:t>tellus</a:t>
            </a:r>
            <a:r>
              <a:rPr lang="pt-BR" dirty="0">
                <a:solidFill>
                  <a:srgbClr val="C3F6ED"/>
                </a:solidFill>
              </a:rPr>
              <a:t>.</a:t>
            </a:r>
          </a:p>
          <a:p>
            <a:endParaRPr lang="pt-BR" dirty="0">
              <a:solidFill>
                <a:srgbClr val="C3F6ED"/>
              </a:solidFill>
            </a:endParaRPr>
          </a:p>
          <a:p>
            <a:r>
              <a:rPr lang="pt-BR" dirty="0" err="1">
                <a:solidFill>
                  <a:srgbClr val="C3F6ED"/>
                </a:solidFill>
              </a:rPr>
              <a:t>Pellentesque</a:t>
            </a:r>
            <a:r>
              <a:rPr lang="pt-BR" dirty="0">
                <a:solidFill>
                  <a:srgbClr val="C3F6ED"/>
                </a:solidFill>
              </a:rPr>
              <a:t> habitant morbi tristique senectus et netus et malesuada fames ac turpis egestas. Proin pharetra nonummy pede. Mauris et </a:t>
            </a:r>
            <a:r>
              <a:rPr lang="pt-BR" dirty="0" err="1">
                <a:solidFill>
                  <a:srgbClr val="C3F6ED"/>
                </a:solidFill>
              </a:rPr>
              <a:t>orci</a:t>
            </a:r>
            <a:r>
              <a:rPr lang="pt-BR" dirty="0">
                <a:solidFill>
                  <a:srgbClr val="C3F6ED"/>
                </a:solidFill>
              </a:rPr>
              <a:t>.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8CE31857-6940-D4EC-D7C5-8778AE0A9989}"/>
              </a:ext>
            </a:extLst>
          </p:cNvPr>
          <p:cNvSpPr/>
          <p:nvPr/>
        </p:nvSpPr>
        <p:spPr>
          <a:xfrm rot="16200000">
            <a:off x="2664000" y="-1277590"/>
            <a:ext cx="72000" cy="5400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ítulo 5">
            <a:extLst>
              <a:ext uri="{FF2B5EF4-FFF2-40B4-BE49-F238E27FC236}">
                <a16:creationId xmlns:a16="http://schemas.microsoft.com/office/drawing/2014/main" id="{65E6A53B-3571-7ECC-F52D-8CCEBFCA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441325"/>
            <a:ext cx="4520931" cy="101708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Seu título aqui</a:t>
            </a:r>
          </a:p>
        </p:txBody>
      </p:sp>
    </p:spTree>
    <p:extLst>
      <p:ext uri="{BB962C8B-B14F-4D97-AF65-F5344CB8AC3E}">
        <p14:creationId xmlns:p14="http://schemas.microsoft.com/office/powerpoint/2010/main" val="363716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CC9528F-EBDA-3B4F-9DD1-808E722535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D9AE9EF-1AEC-33A0-EA68-2324D2B6ED9F}"/>
              </a:ext>
            </a:extLst>
          </p:cNvPr>
          <p:cNvSpPr/>
          <p:nvPr/>
        </p:nvSpPr>
        <p:spPr>
          <a:xfrm>
            <a:off x="8129961" y="2764652"/>
            <a:ext cx="1328698" cy="132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3600" dirty="0">
                <a:solidFill>
                  <a:srgbClr val="02343D"/>
                </a:solidFill>
                <a:latin typeface="+mj-lt"/>
              </a:rPr>
              <a:t>LOGO</a:t>
            </a:r>
            <a:r>
              <a:rPr lang="pt-BR" sz="2000" dirty="0">
                <a:solidFill>
                  <a:srgbClr val="02343D"/>
                </a:solidFill>
                <a:latin typeface="+mj-lt"/>
              </a:rPr>
              <a:t> EMPRESA</a:t>
            </a:r>
          </a:p>
        </p:txBody>
      </p:sp>
      <p:sp>
        <p:nvSpPr>
          <p:cNvPr id="5" name="Subtítulo 3">
            <a:extLst>
              <a:ext uri="{FF2B5EF4-FFF2-40B4-BE49-F238E27FC236}">
                <a16:creationId xmlns:a16="http://schemas.microsoft.com/office/drawing/2014/main" id="{D9C2A4BF-9503-4B72-172B-CA64CFE23778}"/>
              </a:ext>
            </a:extLst>
          </p:cNvPr>
          <p:cNvSpPr txBox="1">
            <a:spLocks/>
          </p:cNvSpPr>
          <p:nvPr/>
        </p:nvSpPr>
        <p:spPr>
          <a:xfrm>
            <a:off x="6390641" y="4278545"/>
            <a:ext cx="4807338" cy="451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rgbClr val="C3F6ED"/>
                </a:solidFill>
              </a:rPr>
              <a:t>Seu slogan aqui.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A9FAB80-C424-EE16-B2A7-DFD0D8E512AB}"/>
              </a:ext>
            </a:extLst>
          </p:cNvPr>
          <p:cNvSpPr/>
          <p:nvPr/>
        </p:nvSpPr>
        <p:spPr>
          <a:xfrm>
            <a:off x="9580627" y="6858000"/>
            <a:ext cx="77792" cy="10271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EDB4556-FD9A-B9ED-9B9D-88809B34B32B}"/>
              </a:ext>
            </a:extLst>
          </p:cNvPr>
          <p:cNvSpPr/>
          <p:nvPr/>
        </p:nvSpPr>
        <p:spPr>
          <a:xfrm>
            <a:off x="8656315" y="6858000"/>
            <a:ext cx="77792" cy="1945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C118B72-D5B8-85C2-704D-5F4373B71F40}"/>
              </a:ext>
            </a:extLst>
          </p:cNvPr>
          <p:cNvSpPr/>
          <p:nvPr/>
        </p:nvSpPr>
        <p:spPr>
          <a:xfrm>
            <a:off x="9118471" y="6911107"/>
            <a:ext cx="77792" cy="7779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6252408-9FEA-ED27-EDDE-E47D8F263D30}"/>
              </a:ext>
            </a:extLst>
          </p:cNvPr>
          <p:cNvSpPr/>
          <p:nvPr/>
        </p:nvSpPr>
        <p:spPr>
          <a:xfrm>
            <a:off x="9232861" y="6858000"/>
            <a:ext cx="77792" cy="10271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9B03A7E-4082-65D2-D4D7-12740661FEC3}"/>
              </a:ext>
            </a:extLst>
          </p:cNvPr>
          <p:cNvSpPr/>
          <p:nvPr/>
        </p:nvSpPr>
        <p:spPr>
          <a:xfrm>
            <a:off x="10080302" y="6858000"/>
            <a:ext cx="77792" cy="1945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5344353-6D3D-F1CA-BD24-5574DCB1C4A2}"/>
              </a:ext>
            </a:extLst>
          </p:cNvPr>
          <p:cNvSpPr/>
          <p:nvPr/>
        </p:nvSpPr>
        <p:spPr>
          <a:xfrm>
            <a:off x="7217542" y="6858000"/>
            <a:ext cx="77792" cy="10271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0B7E6D5-027A-6E5B-7A6B-854834888DAA}"/>
              </a:ext>
            </a:extLst>
          </p:cNvPr>
          <p:cNvSpPr/>
          <p:nvPr/>
        </p:nvSpPr>
        <p:spPr>
          <a:xfrm>
            <a:off x="10464666" y="6858000"/>
            <a:ext cx="77792" cy="1945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357F83B-FF3C-76EB-E7B8-2B39DA6BF286}"/>
              </a:ext>
            </a:extLst>
          </p:cNvPr>
          <p:cNvSpPr/>
          <p:nvPr/>
        </p:nvSpPr>
        <p:spPr>
          <a:xfrm>
            <a:off x="7963082" y="6858000"/>
            <a:ext cx="77792" cy="13106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99F8489-B8D2-1796-6C93-E1D9FD8F5896}"/>
              </a:ext>
            </a:extLst>
          </p:cNvPr>
          <p:cNvSpPr/>
          <p:nvPr/>
        </p:nvSpPr>
        <p:spPr>
          <a:xfrm>
            <a:off x="7590312" y="6858000"/>
            <a:ext cx="77792" cy="1945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867FE7B-FE94-490A-95D4-115EC26EBD2D}"/>
              </a:ext>
            </a:extLst>
          </p:cNvPr>
          <p:cNvSpPr/>
          <p:nvPr/>
        </p:nvSpPr>
        <p:spPr>
          <a:xfrm>
            <a:off x="7905426" y="6911107"/>
            <a:ext cx="77792" cy="7779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38CEB0D-5EF9-5335-5F4C-CCB3962A84B5}"/>
              </a:ext>
            </a:extLst>
          </p:cNvPr>
          <p:cNvSpPr/>
          <p:nvPr/>
        </p:nvSpPr>
        <p:spPr>
          <a:xfrm>
            <a:off x="10763752" y="6911107"/>
            <a:ext cx="77792" cy="7779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C05D1DD-CB34-F2FB-720D-D9A6E100D63C}"/>
              </a:ext>
            </a:extLst>
          </p:cNvPr>
          <p:cNvSpPr/>
          <p:nvPr/>
        </p:nvSpPr>
        <p:spPr>
          <a:xfrm>
            <a:off x="7465122" y="6911107"/>
            <a:ext cx="77792" cy="7779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6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repeatCount="indefinite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repeatCount="indefinite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repeatCount="indefinite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repeatCount="indefinite" ac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repeatCount="indefinite" ac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repeatCount="indefinite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3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1" repeatCount="indefinite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3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1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3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D4EB5354-BB8F-DB61-D623-A9A2361E90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80401CD7-5C79-188D-2C7D-F4045F3C325F}"/>
              </a:ext>
            </a:extLst>
          </p:cNvPr>
          <p:cNvSpPr/>
          <p:nvPr/>
        </p:nvSpPr>
        <p:spPr>
          <a:xfrm>
            <a:off x="10276543" y="2321745"/>
            <a:ext cx="77792" cy="10271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76882B8-75A1-5C51-19B5-71EC5E203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87" y="2531268"/>
            <a:ext cx="6792913" cy="1795464"/>
          </a:xfrm>
        </p:spPr>
        <p:txBody>
          <a:bodyPr anchor="ctr">
            <a:norm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</a:rPr>
              <a:t>EMPRESARIAL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6869287D-FF01-C4A2-892B-E0F90BCDF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7" y="2609585"/>
            <a:ext cx="6792913" cy="451454"/>
          </a:xfrm>
        </p:spPr>
        <p:txBody>
          <a:bodyPr/>
          <a:lstStyle/>
          <a:p>
            <a:pPr algn="l"/>
            <a:r>
              <a:rPr lang="pt-BR" dirty="0">
                <a:solidFill>
                  <a:srgbClr val="C3F6ED"/>
                </a:solidFill>
              </a:rPr>
              <a:t>MODELO DE APRESENTAÇÃO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D82ECD9-47DD-4168-096F-BAAF093D3345}"/>
              </a:ext>
            </a:extLst>
          </p:cNvPr>
          <p:cNvSpPr/>
          <p:nvPr/>
        </p:nvSpPr>
        <p:spPr>
          <a:xfrm>
            <a:off x="11322024" y="1549266"/>
            <a:ext cx="77792" cy="1945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A8317BB-B65D-4FF8-DD22-A6E53763654D}"/>
              </a:ext>
            </a:extLst>
          </p:cNvPr>
          <p:cNvSpPr/>
          <p:nvPr/>
        </p:nvSpPr>
        <p:spPr>
          <a:xfrm>
            <a:off x="9217716" y="1817226"/>
            <a:ext cx="77792" cy="7779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C9CF501-A3F4-5082-EC87-67B10CAAC508}"/>
              </a:ext>
            </a:extLst>
          </p:cNvPr>
          <p:cNvSpPr/>
          <p:nvPr/>
        </p:nvSpPr>
        <p:spPr>
          <a:xfrm>
            <a:off x="1055687" y="441325"/>
            <a:ext cx="684213" cy="684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100"/>
              </a:lnSpc>
            </a:pPr>
            <a:r>
              <a:rPr lang="pt-BR" dirty="0">
                <a:solidFill>
                  <a:srgbClr val="02343D"/>
                </a:solidFill>
                <a:latin typeface="+mj-lt"/>
              </a:rPr>
              <a:t>LOGO</a:t>
            </a:r>
            <a:r>
              <a:rPr lang="pt-BR" sz="1100" dirty="0">
                <a:solidFill>
                  <a:srgbClr val="02343D"/>
                </a:solidFill>
                <a:latin typeface="+mj-lt"/>
              </a:rPr>
              <a:t> EMPRESA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B06E68-EC6F-FECA-212E-31AA5D6C97E3}"/>
              </a:ext>
            </a:extLst>
          </p:cNvPr>
          <p:cNvSpPr/>
          <p:nvPr/>
        </p:nvSpPr>
        <p:spPr>
          <a:xfrm>
            <a:off x="8842953" y="2683585"/>
            <a:ext cx="77792" cy="1945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CDE7267-3798-5D6A-20D3-FA8398C34019}"/>
              </a:ext>
            </a:extLst>
          </p:cNvPr>
          <p:cNvSpPr/>
          <p:nvPr/>
        </p:nvSpPr>
        <p:spPr>
          <a:xfrm>
            <a:off x="9720958" y="522131"/>
            <a:ext cx="77792" cy="10271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7A9ADE4-3AFD-48D3-1010-C2622EC71687}"/>
              </a:ext>
            </a:extLst>
          </p:cNvPr>
          <p:cNvSpPr/>
          <p:nvPr/>
        </p:nvSpPr>
        <p:spPr>
          <a:xfrm>
            <a:off x="11363316" y="3813164"/>
            <a:ext cx="77792" cy="10271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7C610BB-F9A7-BE3E-4A85-D147DD876947}"/>
              </a:ext>
            </a:extLst>
          </p:cNvPr>
          <p:cNvSpPr/>
          <p:nvPr/>
        </p:nvSpPr>
        <p:spPr>
          <a:xfrm>
            <a:off x="10900141" y="6858000"/>
            <a:ext cx="77792" cy="10271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84740F1-9369-B9FA-6B58-5FC4757ECF0A}"/>
              </a:ext>
            </a:extLst>
          </p:cNvPr>
          <p:cNvSpPr/>
          <p:nvPr/>
        </p:nvSpPr>
        <p:spPr>
          <a:xfrm>
            <a:off x="9975829" y="6858000"/>
            <a:ext cx="77792" cy="1945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188C381-0D19-50FC-72F7-8C4759140B59}"/>
              </a:ext>
            </a:extLst>
          </p:cNvPr>
          <p:cNvSpPr/>
          <p:nvPr/>
        </p:nvSpPr>
        <p:spPr>
          <a:xfrm>
            <a:off x="10437985" y="6911107"/>
            <a:ext cx="77792" cy="7779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703283-A1D3-DB28-03C4-1B3C7D44CCD0}"/>
              </a:ext>
            </a:extLst>
          </p:cNvPr>
          <p:cNvSpPr/>
          <p:nvPr/>
        </p:nvSpPr>
        <p:spPr>
          <a:xfrm>
            <a:off x="9129310" y="6858000"/>
            <a:ext cx="77792" cy="10271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4E013ED-EB7E-ED1D-C12C-C87FB30D724F}"/>
              </a:ext>
            </a:extLst>
          </p:cNvPr>
          <p:cNvSpPr/>
          <p:nvPr/>
        </p:nvSpPr>
        <p:spPr>
          <a:xfrm>
            <a:off x="11399816" y="6858000"/>
            <a:ext cx="77792" cy="1945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1D51413-1FD8-A5BD-365E-0330E5FD2FB6}"/>
              </a:ext>
            </a:extLst>
          </p:cNvPr>
          <p:cNvSpPr/>
          <p:nvPr/>
        </p:nvSpPr>
        <p:spPr>
          <a:xfrm>
            <a:off x="8537056" y="6858000"/>
            <a:ext cx="77792" cy="10271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B17C0C0-25C2-9EB7-DCDA-59AD2E24A1B9}"/>
              </a:ext>
            </a:extLst>
          </p:cNvPr>
          <p:cNvSpPr/>
          <p:nvPr/>
        </p:nvSpPr>
        <p:spPr>
          <a:xfrm>
            <a:off x="11784180" y="6858000"/>
            <a:ext cx="77792" cy="1945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BC72FBF-C0A1-E8B7-D0CD-9417BCE47D63}"/>
              </a:ext>
            </a:extLst>
          </p:cNvPr>
          <p:cNvSpPr/>
          <p:nvPr/>
        </p:nvSpPr>
        <p:spPr>
          <a:xfrm>
            <a:off x="9282596" y="6858000"/>
            <a:ext cx="77792" cy="13106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FB958B8-B0F6-7E37-C563-A9996F84F9E9}"/>
              </a:ext>
            </a:extLst>
          </p:cNvPr>
          <p:cNvSpPr/>
          <p:nvPr/>
        </p:nvSpPr>
        <p:spPr>
          <a:xfrm>
            <a:off x="8909826" y="6858000"/>
            <a:ext cx="77792" cy="1945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A75CFF4-94DD-D41E-7EE9-AC1FC513CF03}"/>
              </a:ext>
            </a:extLst>
          </p:cNvPr>
          <p:cNvSpPr/>
          <p:nvPr/>
        </p:nvSpPr>
        <p:spPr>
          <a:xfrm>
            <a:off x="9625921" y="6911107"/>
            <a:ext cx="77792" cy="7779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C768342-2989-B699-D889-8AEA4D4A54F9}"/>
              </a:ext>
            </a:extLst>
          </p:cNvPr>
          <p:cNvSpPr/>
          <p:nvPr/>
        </p:nvSpPr>
        <p:spPr>
          <a:xfrm>
            <a:off x="8738164" y="6911107"/>
            <a:ext cx="77792" cy="7779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2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repeatCount="indefinite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3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repeatCount="indefinite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3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1" repeatCount="indefinite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1" repeatCount="indefinite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3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1" repeatCount="indefinite" ac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1" repeatCount="indefinite" ac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1" repeatCount="indefinite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2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1" repeatCount="indefinite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2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3" grpId="0" animBg="1"/>
      <p:bldP spid="2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DB77CD5-F62D-F81A-DBD4-2980EF758748}"/>
              </a:ext>
            </a:extLst>
          </p:cNvPr>
          <p:cNvSpPr txBox="1"/>
          <p:nvPr/>
        </p:nvSpPr>
        <p:spPr>
          <a:xfrm>
            <a:off x="970837" y="546096"/>
            <a:ext cx="2712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+mj-lt"/>
              </a:rPr>
              <a:t>Recursos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6C7C25-3E43-788A-C8C1-65A6120A0155}"/>
              </a:ext>
            </a:extLst>
          </p:cNvPr>
          <p:cNvSpPr txBox="1"/>
          <p:nvPr/>
        </p:nvSpPr>
        <p:spPr>
          <a:xfrm>
            <a:off x="970837" y="1315537"/>
            <a:ext cx="512516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+mj-lt"/>
              </a:rPr>
              <a:t>FOTOS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Todas as fotos em </a:t>
            </a:r>
            <a:r>
              <a:rPr lang="pt-BR" sz="2000" dirty="0" err="1">
                <a:solidFill>
                  <a:schemeClr val="bg1"/>
                </a:solidFill>
              </a:rPr>
              <a:t>Unsplash</a:t>
            </a:r>
            <a:r>
              <a:rPr lang="pt-BR" sz="2000" dirty="0">
                <a:solidFill>
                  <a:schemeClr val="bg1"/>
                </a:solidFill>
              </a:rPr>
              <a:t>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Muhammad </a:t>
            </a:r>
            <a:r>
              <a:rPr lang="pt-BR" sz="2000" dirty="0" err="1">
                <a:solidFill>
                  <a:schemeClr val="bg1"/>
                </a:solidFill>
              </a:rPr>
              <a:t>Faiz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Zulkeflee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Christina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ThisisEngineering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RAEng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Zahir </a:t>
            </a:r>
            <a:r>
              <a:rPr lang="pt-BR" sz="2000" dirty="0" err="1">
                <a:solidFill>
                  <a:schemeClr val="bg1"/>
                </a:solidFill>
              </a:rPr>
              <a:t>Namane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Shipman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Northcutt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Charles </a:t>
            </a:r>
            <a:r>
              <a:rPr lang="pt-BR" sz="2000" dirty="0" err="1">
                <a:solidFill>
                  <a:schemeClr val="bg1"/>
                </a:solidFill>
              </a:rPr>
              <a:t>Forerunner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Dylan </a:t>
            </a:r>
            <a:r>
              <a:rPr lang="pt-BR" sz="2000" dirty="0" err="1">
                <a:solidFill>
                  <a:schemeClr val="bg1"/>
                </a:solidFill>
              </a:rPr>
              <a:t>Gillis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John </a:t>
            </a:r>
            <a:r>
              <a:rPr lang="pt-BR" sz="2000" dirty="0" err="1">
                <a:solidFill>
                  <a:schemeClr val="bg1"/>
                </a:solidFill>
              </a:rPr>
              <a:t>Schnobrich</a:t>
            </a: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Tyler </a:t>
            </a:r>
            <a:r>
              <a:rPr lang="pt-BR" sz="2000" dirty="0" err="1">
                <a:solidFill>
                  <a:schemeClr val="bg1"/>
                </a:solidFill>
              </a:rPr>
              <a:t>Franta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7CDF1F-C22B-E06C-6306-1B309F48878D}"/>
              </a:ext>
            </a:extLst>
          </p:cNvPr>
          <p:cNvSpPr txBox="1"/>
          <p:nvPr/>
        </p:nvSpPr>
        <p:spPr>
          <a:xfrm>
            <a:off x="5483653" y="1313452"/>
            <a:ext cx="57375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+mj-lt"/>
              </a:rPr>
              <a:t>FONTES</a:t>
            </a:r>
            <a:endParaRPr lang="pt-BR" sz="2000" dirty="0">
              <a:solidFill>
                <a:schemeClr val="bg1"/>
              </a:solidFill>
            </a:endParaRP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Raleway</a:t>
            </a:r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(https://fonts.google.com/</a:t>
            </a:r>
            <a:r>
              <a:rPr lang="pt-BR" sz="2000" dirty="0" err="1">
                <a:solidFill>
                  <a:schemeClr val="bg1"/>
                </a:solidFill>
              </a:rPr>
              <a:t>specimen</a:t>
            </a:r>
            <a:r>
              <a:rPr lang="pt-BR" sz="2000" dirty="0">
                <a:solidFill>
                  <a:schemeClr val="bg1"/>
                </a:solidFill>
              </a:rPr>
              <a:t>/</a:t>
            </a:r>
            <a:r>
              <a:rPr lang="pt-BR" sz="2000" dirty="0" err="1">
                <a:solidFill>
                  <a:schemeClr val="bg1"/>
                </a:solidFill>
              </a:rPr>
              <a:t>Raleway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Roboto</a:t>
            </a:r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(https://fonts.google.com/</a:t>
            </a:r>
            <a:r>
              <a:rPr lang="pt-BR" sz="2000" dirty="0" err="1">
                <a:solidFill>
                  <a:schemeClr val="bg1"/>
                </a:solidFill>
              </a:rPr>
              <a:t>specimen</a:t>
            </a:r>
            <a:r>
              <a:rPr lang="pt-BR" sz="2000" dirty="0">
                <a:solidFill>
                  <a:schemeClr val="bg1"/>
                </a:solidFill>
              </a:rPr>
              <a:t>/</a:t>
            </a:r>
            <a:r>
              <a:rPr lang="pt-BR" sz="2000" dirty="0" err="1">
                <a:solidFill>
                  <a:schemeClr val="bg1"/>
                </a:solidFill>
              </a:rPr>
              <a:t>Roboto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/>
                <a:ea typeface="+mn-ea"/>
                <a:cs typeface="+mn-cs"/>
              </a:rPr>
              <a:t>CORES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B66EA56-61BC-1ADF-80C9-1A5BEE67599C}"/>
              </a:ext>
            </a:extLst>
          </p:cNvPr>
          <p:cNvGrpSpPr/>
          <p:nvPr/>
        </p:nvGrpSpPr>
        <p:grpSpPr>
          <a:xfrm>
            <a:off x="5474590" y="4652197"/>
            <a:ext cx="5737510" cy="955245"/>
            <a:chOff x="6134450" y="4760549"/>
            <a:chExt cx="6395952" cy="1064870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2AD8352A-5339-147B-0B54-A9C873ECB7A1}"/>
                </a:ext>
              </a:extLst>
            </p:cNvPr>
            <p:cNvSpPr/>
            <p:nvPr/>
          </p:nvSpPr>
          <p:spPr>
            <a:xfrm>
              <a:off x="6134450" y="4760549"/>
              <a:ext cx="1064870" cy="1064870"/>
            </a:xfrm>
            <a:prstGeom prst="roundRect">
              <a:avLst/>
            </a:prstGeom>
            <a:solidFill>
              <a:srgbClr val="C2F7E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8EB665C-BAF0-D9D6-6F30-7B7CAC569DD3}"/>
                </a:ext>
              </a:extLst>
            </p:cNvPr>
            <p:cNvSpPr/>
            <p:nvPr/>
          </p:nvSpPr>
          <p:spPr>
            <a:xfrm>
              <a:off x="7490752" y="4760549"/>
              <a:ext cx="1064870" cy="1064870"/>
            </a:xfrm>
            <a:prstGeom prst="roundRect">
              <a:avLst/>
            </a:prstGeom>
            <a:solidFill>
              <a:srgbClr val="0333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D8F2BCEF-1E5E-0AA0-C0FC-30BBC3670639}"/>
                </a:ext>
              </a:extLst>
            </p:cNvPr>
            <p:cNvSpPr/>
            <p:nvPr/>
          </p:nvSpPr>
          <p:spPr>
            <a:xfrm>
              <a:off x="8799991" y="4760549"/>
              <a:ext cx="1064870" cy="1064870"/>
            </a:xfrm>
            <a:prstGeom prst="roundRect">
              <a:avLst/>
            </a:prstGeom>
            <a:solidFill>
              <a:srgbClr val="4592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D56D57E-9FAD-6DE7-9781-5FE7A729D460}"/>
                </a:ext>
              </a:extLst>
            </p:cNvPr>
            <p:cNvSpPr/>
            <p:nvPr/>
          </p:nvSpPr>
          <p:spPr>
            <a:xfrm>
              <a:off x="10156293" y="4760549"/>
              <a:ext cx="1064870" cy="1064870"/>
            </a:xfrm>
            <a:prstGeom prst="roundRect">
              <a:avLst/>
            </a:prstGeom>
            <a:solidFill>
              <a:srgbClr val="2EAE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D23B8347-FC01-1D60-9002-0B96FDFD6539}"/>
                </a:ext>
              </a:extLst>
            </p:cNvPr>
            <p:cNvSpPr/>
            <p:nvPr/>
          </p:nvSpPr>
          <p:spPr>
            <a:xfrm>
              <a:off x="11465532" y="4760549"/>
              <a:ext cx="1064870" cy="1064870"/>
            </a:xfrm>
            <a:prstGeom prst="roundRect">
              <a:avLst/>
            </a:prstGeom>
            <a:solidFill>
              <a:srgbClr val="3FD0C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42D45BF-D644-5497-F78E-184CCF86C8B4}"/>
                </a:ext>
              </a:extLst>
            </p:cNvPr>
            <p:cNvSpPr txBox="1"/>
            <p:nvPr/>
          </p:nvSpPr>
          <p:spPr>
            <a:xfrm>
              <a:off x="6247936" y="5139095"/>
              <a:ext cx="849912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#c3f6ed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94A08A7-D650-B1D1-3D8C-A21F4FC7ED9A}"/>
                </a:ext>
              </a:extLst>
            </p:cNvPr>
            <p:cNvSpPr txBox="1"/>
            <p:nvPr/>
          </p:nvSpPr>
          <p:spPr>
            <a:xfrm>
              <a:off x="7598230" y="5139095"/>
              <a:ext cx="904414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#02343d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06BB50-F8D2-D2CB-DD3D-B83047A79B3B}"/>
                </a:ext>
              </a:extLst>
            </p:cNvPr>
            <p:cNvSpPr txBox="1"/>
            <p:nvPr/>
          </p:nvSpPr>
          <p:spPr>
            <a:xfrm>
              <a:off x="8907469" y="5139095"/>
              <a:ext cx="902811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#459240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06773C2-AF32-9459-E308-FE155920CAB1}"/>
                </a:ext>
              </a:extLst>
            </p:cNvPr>
            <p:cNvSpPr txBox="1"/>
            <p:nvPr/>
          </p:nvSpPr>
          <p:spPr>
            <a:xfrm>
              <a:off x="10263772" y="5139095"/>
              <a:ext cx="889987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#2eae7b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D4D251E-1761-8D44-F479-5A5ACF20D449}"/>
                </a:ext>
              </a:extLst>
            </p:cNvPr>
            <p:cNvSpPr txBox="1"/>
            <p:nvPr/>
          </p:nvSpPr>
          <p:spPr>
            <a:xfrm>
              <a:off x="11573011" y="5139095"/>
              <a:ext cx="849912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#3fd0c9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2415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Padrão do plano de fundo&#10;&#10;Descrição gerada automaticamente">
            <a:extLst>
              <a:ext uri="{FF2B5EF4-FFF2-40B4-BE49-F238E27FC236}">
                <a16:creationId xmlns:a16="http://schemas.microsoft.com/office/drawing/2014/main" id="{5CA36A37-3302-881B-17F3-DF378AD7A2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4" y="0"/>
            <a:ext cx="12189532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2B17C7B-6ECC-D328-712D-023AA97EF558}"/>
              </a:ext>
            </a:extLst>
          </p:cNvPr>
          <p:cNvSpPr txBox="1"/>
          <p:nvPr/>
        </p:nvSpPr>
        <p:spPr>
          <a:xfrm>
            <a:off x="1055688" y="1458410"/>
            <a:ext cx="5040312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endParaRPr lang="pt-BR" dirty="0">
              <a:solidFill>
                <a:srgbClr val="C3F6ED"/>
              </a:solidFill>
            </a:endParaRPr>
          </a:p>
          <a:p>
            <a:r>
              <a:rPr lang="pt-BR" dirty="0" err="1">
                <a:solidFill>
                  <a:srgbClr val="C3F6ED"/>
                </a:solidFill>
              </a:rPr>
              <a:t>Lorem</a:t>
            </a:r>
            <a:r>
              <a:rPr lang="pt-BR" dirty="0">
                <a:solidFill>
                  <a:srgbClr val="C3F6ED"/>
                </a:solidFill>
              </a:rPr>
              <a:t>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dirty="0">
              <a:solidFill>
                <a:srgbClr val="C3F6ED"/>
              </a:solidFill>
            </a:endParaRPr>
          </a:p>
          <a:p>
            <a:r>
              <a:rPr lang="pt-BR" dirty="0">
                <a:solidFill>
                  <a:srgbClr val="C3F6ED"/>
                </a:solidFill>
              </a:rPr>
              <a:t>Nunc </a:t>
            </a:r>
            <a:r>
              <a:rPr lang="pt-BR" dirty="0" err="1">
                <a:solidFill>
                  <a:srgbClr val="C3F6ED"/>
                </a:solidFill>
              </a:rPr>
              <a:t>viverra</a:t>
            </a:r>
            <a:r>
              <a:rPr lang="pt-BR" dirty="0">
                <a:solidFill>
                  <a:srgbClr val="C3F6ED"/>
                </a:solidFill>
              </a:rPr>
              <a:t> </a:t>
            </a:r>
            <a:r>
              <a:rPr lang="pt-BR" dirty="0" err="1">
                <a:solidFill>
                  <a:srgbClr val="C3F6ED"/>
                </a:solidFill>
              </a:rPr>
              <a:t>imperdiet</a:t>
            </a:r>
            <a:r>
              <a:rPr lang="pt-BR" dirty="0">
                <a:solidFill>
                  <a:srgbClr val="C3F6ED"/>
                </a:solidFill>
              </a:rPr>
              <a:t> </a:t>
            </a:r>
            <a:r>
              <a:rPr lang="pt-BR" dirty="0" err="1">
                <a:solidFill>
                  <a:srgbClr val="C3F6ED"/>
                </a:solidFill>
              </a:rPr>
              <a:t>enim</a:t>
            </a:r>
            <a:r>
              <a:rPr lang="pt-BR" dirty="0">
                <a:solidFill>
                  <a:srgbClr val="C3F6ED"/>
                </a:solidFill>
              </a:rPr>
              <a:t>. </a:t>
            </a:r>
            <a:r>
              <a:rPr lang="pt-BR" dirty="0" err="1">
                <a:solidFill>
                  <a:srgbClr val="C3F6ED"/>
                </a:solidFill>
              </a:rPr>
              <a:t>Fusce</a:t>
            </a:r>
            <a:r>
              <a:rPr lang="pt-BR" dirty="0">
                <a:solidFill>
                  <a:srgbClr val="C3F6ED"/>
                </a:solidFill>
              </a:rPr>
              <a:t> est. </a:t>
            </a:r>
            <a:r>
              <a:rPr lang="pt-BR" dirty="0" err="1">
                <a:solidFill>
                  <a:srgbClr val="C3F6ED"/>
                </a:solidFill>
              </a:rPr>
              <a:t>Vivamus</a:t>
            </a:r>
            <a:r>
              <a:rPr lang="pt-BR" dirty="0">
                <a:solidFill>
                  <a:srgbClr val="C3F6ED"/>
                </a:solidFill>
              </a:rPr>
              <a:t> a </a:t>
            </a:r>
            <a:r>
              <a:rPr lang="pt-BR" dirty="0" err="1">
                <a:solidFill>
                  <a:srgbClr val="C3F6ED"/>
                </a:solidFill>
              </a:rPr>
              <a:t>tellus</a:t>
            </a:r>
            <a:r>
              <a:rPr lang="pt-BR" dirty="0">
                <a:solidFill>
                  <a:srgbClr val="C3F6ED"/>
                </a:solidFill>
              </a:rPr>
              <a:t>.</a:t>
            </a:r>
          </a:p>
          <a:p>
            <a:endParaRPr lang="pt-BR" dirty="0">
              <a:solidFill>
                <a:srgbClr val="C3F6ED"/>
              </a:solidFill>
            </a:endParaRPr>
          </a:p>
          <a:p>
            <a:r>
              <a:rPr lang="pt-BR" dirty="0" err="1">
                <a:solidFill>
                  <a:srgbClr val="C3F6ED"/>
                </a:solidFill>
              </a:rPr>
              <a:t>Pellentesque</a:t>
            </a:r>
            <a:r>
              <a:rPr lang="pt-BR" dirty="0">
                <a:solidFill>
                  <a:srgbClr val="C3F6ED"/>
                </a:solidFill>
              </a:rPr>
              <a:t> habitant morbi tristique senectus et netus et malesuada fames ac turpis egestas. Proin pharetra nonummy pede. Mauris et </a:t>
            </a:r>
            <a:r>
              <a:rPr lang="pt-BR" dirty="0" err="1">
                <a:solidFill>
                  <a:srgbClr val="C3F6ED"/>
                </a:solidFill>
              </a:rPr>
              <a:t>orci</a:t>
            </a:r>
            <a:r>
              <a:rPr lang="pt-BR" dirty="0">
                <a:solidFill>
                  <a:srgbClr val="C3F6ED"/>
                </a:solidFill>
              </a:rPr>
              <a:t>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F3B27A-D987-555F-72E7-CDA76399DF90}"/>
              </a:ext>
            </a:extLst>
          </p:cNvPr>
          <p:cNvSpPr txBox="1"/>
          <p:nvPr/>
        </p:nvSpPr>
        <p:spPr>
          <a:xfrm>
            <a:off x="0" y="6416675"/>
            <a:ext cx="105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57639E-133B-4698-855A-3B74487A7CAF}" type="slidenum">
              <a:rPr lang="pt-BR" sz="2000" smtClean="0">
                <a:solidFill>
                  <a:srgbClr val="C3F6ED"/>
                </a:solidFill>
                <a:latin typeface="Raleway ExtraLight" pitchFamily="2" charset="0"/>
              </a:rPr>
              <a:pPr algn="r"/>
              <a:t>3</a:t>
            </a:fld>
            <a:endParaRPr lang="pt-BR" sz="2000" dirty="0">
              <a:solidFill>
                <a:srgbClr val="C3F6ED"/>
              </a:solidFill>
              <a:latin typeface="Raleway Extra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DC689C4-2C79-5BE9-C00E-46F9634F4294}"/>
              </a:ext>
            </a:extLst>
          </p:cNvPr>
          <p:cNvSpPr/>
          <p:nvPr/>
        </p:nvSpPr>
        <p:spPr>
          <a:xfrm rot="16200000">
            <a:off x="2664000" y="-1277590"/>
            <a:ext cx="72000" cy="5400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D093524-6410-1592-E461-D4EF38D9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Seu título aqui</a:t>
            </a:r>
          </a:p>
        </p:txBody>
      </p:sp>
    </p:spTree>
    <p:extLst>
      <p:ext uri="{BB962C8B-B14F-4D97-AF65-F5344CB8AC3E}">
        <p14:creationId xmlns:p14="http://schemas.microsoft.com/office/powerpoint/2010/main" val="38455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Padrão do plano de fundo&#10;&#10;Descrição gerada automaticamente">
            <a:extLst>
              <a:ext uri="{FF2B5EF4-FFF2-40B4-BE49-F238E27FC236}">
                <a16:creationId xmlns:a16="http://schemas.microsoft.com/office/drawing/2014/main" id="{5CA36A37-3302-881B-17F3-DF378AD7A2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532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BF3B27A-D987-555F-72E7-CDA76399DF90}"/>
              </a:ext>
            </a:extLst>
          </p:cNvPr>
          <p:cNvSpPr txBox="1"/>
          <p:nvPr/>
        </p:nvSpPr>
        <p:spPr>
          <a:xfrm>
            <a:off x="11136313" y="6416675"/>
            <a:ext cx="105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57639E-133B-4698-855A-3B74487A7CAF}" type="slidenum">
              <a:rPr lang="pt-BR" sz="2000" smtClean="0">
                <a:solidFill>
                  <a:srgbClr val="C3F6ED"/>
                </a:solidFill>
                <a:latin typeface="Raleway ExtraLight" pitchFamily="2" charset="0"/>
              </a:rPr>
              <a:pPr/>
              <a:t>4</a:t>
            </a:fld>
            <a:endParaRPr lang="pt-BR" sz="2000" dirty="0">
              <a:solidFill>
                <a:srgbClr val="C3F6ED"/>
              </a:solidFill>
              <a:latin typeface="Raleway ExtraLight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F593AAE-2C2B-5B5C-44D2-2F37F2E13275}"/>
              </a:ext>
            </a:extLst>
          </p:cNvPr>
          <p:cNvSpPr txBox="1"/>
          <p:nvPr/>
        </p:nvSpPr>
        <p:spPr>
          <a:xfrm>
            <a:off x="6096001" y="1458410"/>
            <a:ext cx="5040312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r"/>
            <a:endParaRPr lang="pt-BR" dirty="0">
              <a:solidFill>
                <a:srgbClr val="C3F6ED"/>
              </a:solidFill>
            </a:endParaRPr>
          </a:p>
          <a:p>
            <a:pPr algn="r"/>
            <a:r>
              <a:rPr lang="pt-BR" dirty="0" err="1">
                <a:solidFill>
                  <a:srgbClr val="C3F6ED"/>
                </a:solidFill>
              </a:rPr>
              <a:t>Lorem</a:t>
            </a:r>
            <a:r>
              <a:rPr lang="pt-BR" dirty="0">
                <a:solidFill>
                  <a:srgbClr val="C3F6ED"/>
                </a:solidFill>
              </a:rPr>
              <a:t>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/>
            <a:endParaRPr lang="pt-BR" dirty="0">
              <a:solidFill>
                <a:srgbClr val="C3F6ED"/>
              </a:solidFill>
            </a:endParaRPr>
          </a:p>
          <a:p>
            <a:pPr algn="r"/>
            <a:r>
              <a:rPr lang="pt-BR" dirty="0">
                <a:solidFill>
                  <a:srgbClr val="C3F6ED"/>
                </a:solidFill>
              </a:rPr>
              <a:t>Nunc </a:t>
            </a:r>
            <a:r>
              <a:rPr lang="pt-BR" dirty="0" err="1">
                <a:solidFill>
                  <a:srgbClr val="C3F6ED"/>
                </a:solidFill>
              </a:rPr>
              <a:t>viverra</a:t>
            </a:r>
            <a:r>
              <a:rPr lang="pt-BR" dirty="0">
                <a:solidFill>
                  <a:srgbClr val="C3F6ED"/>
                </a:solidFill>
              </a:rPr>
              <a:t> </a:t>
            </a:r>
            <a:r>
              <a:rPr lang="pt-BR" dirty="0" err="1">
                <a:solidFill>
                  <a:srgbClr val="C3F6ED"/>
                </a:solidFill>
              </a:rPr>
              <a:t>imperdiet</a:t>
            </a:r>
            <a:r>
              <a:rPr lang="pt-BR" dirty="0">
                <a:solidFill>
                  <a:srgbClr val="C3F6ED"/>
                </a:solidFill>
              </a:rPr>
              <a:t> </a:t>
            </a:r>
            <a:r>
              <a:rPr lang="pt-BR" dirty="0" err="1">
                <a:solidFill>
                  <a:srgbClr val="C3F6ED"/>
                </a:solidFill>
              </a:rPr>
              <a:t>enim</a:t>
            </a:r>
            <a:r>
              <a:rPr lang="pt-BR" dirty="0">
                <a:solidFill>
                  <a:srgbClr val="C3F6ED"/>
                </a:solidFill>
              </a:rPr>
              <a:t>. </a:t>
            </a:r>
            <a:r>
              <a:rPr lang="pt-BR" dirty="0" err="1">
                <a:solidFill>
                  <a:srgbClr val="C3F6ED"/>
                </a:solidFill>
              </a:rPr>
              <a:t>Fusce</a:t>
            </a:r>
            <a:r>
              <a:rPr lang="pt-BR" dirty="0">
                <a:solidFill>
                  <a:srgbClr val="C3F6ED"/>
                </a:solidFill>
              </a:rPr>
              <a:t> est. </a:t>
            </a:r>
            <a:r>
              <a:rPr lang="pt-BR" dirty="0" err="1">
                <a:solidFill>
                  <a:srgbClr val="C3F6ED"/>
                </a:solidFill>
              </a:rPr>
              <a:t>Vivamus</a:t>
            </a:r>
            <a:r>
              <a:rPr lang="pt-BR" dirty="0">
                <a:solidFill>
                  <a:srgbClr val="C3F6ED"/>
                </a:solidFill>
              </a:rPr>
              <a:t> a </a:t>
            </a:r>
            <a:r>
              <a:rPr lang="pt-BR" dirty="0" err="1">
                <a:solidFill>
                  <a:srgbClr val="C3F6ED"/>
                </a:solidFill>
              </a:rPr>
              <a:t>tellus</a:t>
            </a:r>
            <a:r>
              <a:rPr lang="pt-BR" dirty="0">
                <a:solidFill>
                  <a:srgbClr val="C3F6ED"/>
                </a:solidFill>
              </a:rPr>
              <a:t>.</a:t>
            </a:r>
          </a:p>
          <a:p>
            <a:pPr algn="r"/>
            <a:endParaRPr lang="pt-BR" dirty="0">
              <a:solidFill>
                <a:srgbClr val="C3F6ED"/>
              </a:solidFill>
            </a:endParaRPr>
          </a:p>
          <a:p>
            <a:pPr algn="r"/>
            <a:r>
              <a:rPr lang="pt-BR" dirty="0" err="1">
                <a:solidFill>
                  <a:srgbClr val="C3F6ED"/>
                </a:solidFill>
              </a:rPr>
              <a:t>Pellentesque</a:t>
            </a:r>
            <a:r>
              <a:rPr lang="pt-BR" dirty="0">
                <a:solidFill>
                  <a:srgbClr val="C3F6ED"/>
                </a:solidFill>
              </a:rPr>
              <a:t> habitant morbi tristique senectus et netus et malesuada fames ac turpis egestas. Proin pharetra nonummy pede. Mauris et </a:t>
            </a:r>
            <a:r>
              <a:rPr lang="pt-BR" dirty="0" err="1">
                <a:solidFill>
                  <a:srgbClr val="C3F6ED"/>
                </a:solidFill>
              </a:rPr>
              <a:t>orci</a:t>
            </a:r>
            <a:r>
              <a:rPr lang="pt-BR" dirty="0">
                <a:solidFill>
                  <a:srgbClr val="C3F6E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04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D5199543-36AF-FB3F-2317-A19BB59300D0}"/>
              </a:ext>
            </a:extLst>
          </p:cNvPr>
          <p:cNvSpPr txBox="1"/>
          <p:nvPr/>
        </p:nvSpPr>
        <p:spPr>
          <a:xfrm>
            <a:off x="1055688" y="1458410"/>
            <a:ext cx="4530859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endParaRPr lang="pt-BR" dirty="0">
              <a:solidFill>
                <a:srgbClr val="C3F6ED"/>
              </a:solidFill>
            </a:endParaRPr>
          </a:p>
          <a:p>
            <a:r>
              <a:rPr lang="pt-BR" dirty="0" err="1">
                <a:solidFill>
                  <a:srgbClr val="C3F6ED"/>
                </a:solidFill>
              </a:rPr>
              <a:t>Lorem</a:t>
            </a:r>
            <a:r>
              <a:rPr lang="pt-BR" dirty="0">
                <a:solidFill>
                  <a:srgbClr val="C3F6ED"/>
                </a:solidFill>
              </a:rPr>
              <a:t> ipsum dolor sit amet, consectetuer adipiscing elit. Maecenas porttitor congue massa. Fusce posuere, magna sed pulvinar ultricies, purus lectus </a:t>
            </a:r>
            <a:r>
              <a:rPr lang="pt-BR" dirty="0" err="1">
                <a:solidFill>
                  <a:srgbClr val="C3F6ED"/>
                </a:solidFill>
              </a:rPr>
              <a:t>malesuada</a:t>
            </a:r>
            <a:r>
              <a:rPr lang="pt-BR" dirty="0">
                <a:solidFill>
                  <a:srgbClr val="C3F6ED"/>
                </a:solidFill>
              </a:rPr>
              <a:t> libero.</a:t>
            </a:r>
          </a:p>
          <a:p>
            <a:endParaRPr lang="pt-BR" dirty="0">
              <a:solidFill>
                <a:srgbClr val="C3F6ED"/>
              </a:solidFill>
            </a:endParaRPr>
          </a:p>
          <a:p>
            <a:r>
              <a:rPr lang="pt-BR" dirty="0">
                <a:solidFill>
                  <a:srgbClr val="C3F6ED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206F748-4612-502C-BE10-1BC8CAB32322}"/>
              </a:ext>
            </a:extLst>
          </p:cNvPr>
          <p:cNvGrpSpPr/>
          <p:nvPr/>
        </p:nvGrpSpPr>
        <p:grpSpPr>
          <a:xfrm>
            <a:off x="5870198" y="776472"/>
            <a:ext cx="1477328" cy="1477328"/>
            <a:chOff x="5870198" y="776472"/>
            <a:chExt cx="1477328" cy="1477328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7F2A53CE-BEEE-DC37-2D8F-2C8505828719}"/>
                </a:ext>
              </a:extLst>
            </p:cNvPr>
            <p:cNvSpPr/>
            <p:nvPr/>
          </p:nvSpPr>
          <p:spPr>
            <a:xfrm>
              <a:off x="5870198" y="776472"/>
              <a:ext cx="1477328" cy="1477328"/>
            </a:xfrm>
            <a:prstGeom prst="roundRect">
              <a:avLst/>
            </a:prstGeom>
            <a:solidFill>
              <a:srgbClr val="03333D"/>
            </a:solidFill>
            <a:ln>
              <a:noFill/>
            </a:ln>
            <a:effectLst>
              <a:outerShdw blurRad="2413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acote de sementes com preenchimento sólido">
              <a:extLst>
                <a:ext uri="{FF2B5EF4-FFF2-40B4-BE49-F238E27FC236}">
                  <a16:creationId xmlns:a16="http://schemas.microsoft.com/office/drawing/2014/main" id="{EA425CEC-8865-08FF-E86A-769742494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30109" y="936383"/>
              <a:ext cx="1157506" cy="1157506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4CB8D1E-A303-F60F-7A78-91102DCBD77C}"/>
              </a:ext>
            </a:extLst>
          </p:cNvPr>
          <p:cNvGrpSpPr/>
          <p:nvPr/>
        </p:nvGrpSpPr>
        <p:grpSpPr>
          <a:xfrm>
            <a:off x="7631177" y="914972"/>
            <a:ext cx="3195961" cy="1200329"/>
            <a:chOff x="7631177" y="905805"/>
            <a:chExt cx="3195961" cy="1200329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518A4D61-915D-8306-3835-33B4D8AB4574}"/>
                </a:ext>
              </a:extLst>
            </p:cNvPr>
            <p:cNvSpPr txBox="1"/>
            <p:nvPr/>
          </p:nvSpPr>
          <p:spPr>
            <a:xfrm>
              <a:off x="7631177" y="1367470"/>
              <a:ext cx="3195961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 err="1">
                  <a:solidFill>
                    <a:srgbClr val="C3F6ED"/>
                  </a:solidFill>
                </a:rPr>
                <a:t>Fusce</a:t>
              </a:r>
              <a:r>
                <a:rPr lang="pt-BR" sz="1400" dirty="0">
                  <a:solidFill>
                    <a:srgbClr val="C3F6ED"/>
                  </a:solidFill>
                </a:rPr>
                <a:t> posuere, magna sed pulvinar ultricies, purus lectus </a:t>
              </a:r>
              <a:r>
                <a:rPr lang="pt-BR" sz="1400" dirty="0" err="1">
                  <a:solidFill>
                    <a:srgbClr val="C3F6ED"/>
                  </a:solidFill>
                </a:rPr>
                <a:t>malesuada</a:t>
              </a:r>
              <a:r>
                <a:rPr lang="pt-BR" sz="1400" dirty="0">
                  <a:solidFill>
                    <a:srgbClr val="C3F6ED"/>
                  </a:solidFill>
                </a:rPr>
                <a:t> libero.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AAB5B30-FA6F-E863-D480-BBBF2C09C07C}"/>
                </a:ext>
              </a:extLst>
            </p:cNvPr>
            <p:cNvSpPr txBox="1"/>
            <p:nvPr/>
          </p:nvSpPr>
          <p:spPr>
            <a:xfrm>
              <a:off x="7631177" y="905806"/>
              <a:ext cx="8963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  <a:latin typeface="Roboto Bk" pitchFamily="2" charset="0"/>
                  <a:ea typeface="Roboto Bk" pitchFamily="2" charset="0"/>
                </a:rPr>
                <a:t>1990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AD9E600B-8F62-938D-B6E1-89E672E541FA}"/>
                </a:ext>
              </a:extLst>
            </p:cNvPr>
            <p:cNvSpPr txBox="1"/>
            <p:nvPr/>
          </p:nvSpPr>
          <p:spPr>
            <a:xfrm>
              <a:off x="8527576" y="905805"/>
              <a:ext cx="22995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  <a:latin typeface="Roboto Bk" pitchFamily="2" charset="0"/>
                  <a:ea typeface="Roboto Bk" pitchFamily="2" charset="0"/>
                </a:rPr>
                <a:t>Lorem ipsum dolor sit amet, </a:t>
              </a:r>
              <a:r>
                <a:rPr lang="pt-BR" sz="1200" dirty="0" err="1">
                  <a:solidFill>
                    <a:schemeClr val="bg1"/>
                  </a:solidFill>
                  <a:latin typeface="Roboto Bk" pitchFamily="2" charset="0"/>
                  <a:ea typeface="Roboto Bk" pitchFamily="2" charset="0"/>
                </a:rPr>
                <a:t>consectetuer</a:t>
              </a:r>
              <a:endParaRPr lang="pt-BR" sz="12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endParaRP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0995186-6752-039D-5457-955241266055}"/>
              </a:ext>
            </a:extLst>
          </p:cNvPr>
          <p:cNvGrpSpPr/>
          <p:nvPr/>
        </p:nvGrpSpPr>
        <p:grpSpPr>
          <a:xfrm>
            <a:off x="7631177" y="2846907"/>
            <a:ext cx="3195961" cy="1200329"/>
            <a:chOff x="7631177" y="905805"/>
            <a:chExt cx="3195961" cy="1200329"/>
          </a:xfrm>
        </p:grpSpPr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92D79468-22A8-4A9C-A317-F4DFC56A0F25}"/>
                </a:ext>
              </a:extLst>
            </p:cNvPr>
            <p:cNvSpPr txBox="1"/>
            <p:nvPr/>
          </p:nvSpPr>
          <p:spPr>
            <a:xfrm>
              <a:off x="7631177" y="1367470"/>
              <a:ext cx="3195961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 err="1">
                  <a:solidFill>
                    <a:srgbClr val="C3F6ED"/>
                  </a:solidFill>
                </a:rPr>
                <a:t>Fusce</a:t>
              </a:r>
              <a:r>
                <a:rPr lang="pt-BR" sz="1400" dirty="0">
                  <a:solidFill>
                    <a:srgbClr val="C3F6ED"/>
                  </a:solidFill>
                </a:rPr>
                <a:t> posuere, magna sed pulvinar ultricies, purus lectus </a:t>
              </a:r>
              <a:r>
                <a:rPr lang="pt-BR" sz="1400" dirty="0" err="1">
                  <a:solidFill>
                    <a:srgbClr val="C3F6ED"/>
                  </a:solidFill>
                </a:rPr>
                <a:t>malesuada</a:t>
              </a:r>
              <a:r>
                <a:rPr lang="pt-BR" sz="1400" dirty="0">
                  <a:solidFill>
                    <a:srgbClr val="C3F6ED"/>
                  </a:solidFill>
                </a:rPr>
                <a:t> libero.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47BC4A58-4DD2-AC4A-52F9-389ECC3E3405}"/>
                </a:ext>
              </a:extLst>
            </p:cNvPr>
            <p:cNvSpPr txBox="1"/>
            <p:nvPr/>
          </p:nvSpPr>
          <p:spPr>
            <a:xfrm>
              <a:off x="7631177" y="905806"/>
              <a:ext cx="8963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  <a:latin typeface="Roboto Bk" pitchFamily="2" charset="0"/>
                  <a:ea typeface="Roboto Bk" pitchFamily="2" charset="0"/>
                </a:rPr>
                <a:t>2010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D15880D-4B83-28EF-306D-2974E3DDCA2C}"/>
                </a:ext>
              </a:extLst>
            </p:cNvPr>
            <p:cNvSpPr txBox="1"/>
            <p:nvPr/>
          </p:nvSpPr>
          <p:spPr>
            <a:xfrm>
              <a:off x="8527576" y="905805"/>
              <a:ext cx="22995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  <a:latin typeface="Roboto Bk" pitchFamily="2" charset="0"/>
                  <a:ea typeface="Roboto Bk" pitchFamily="2" charset="0"/>
                </a:rPr>
                <a:t>Lorem ipsum dolor sit amet, </a:t>
              </a:r>
              <a:r>
                <a:rPr lang="pt-BR" sz="1200" dirty="0" err="1">
                  <a:solidFill>
                    <a:schemeClr val="bg1"/>
                  </a:solidFill>
                  <a:latin typeface="Roboto Bk" pitchFamily="2" charset="0"/>
                  <a:ea typeface="Roboto Bk" pitchFamily="2" charset="0"/>
                </a:rPr>
                <a:t>consectetuer</a:t>
              </a:r>
              <a:endParaRPr lang="pt-BR" sz="12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endParaRP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9622F65A-D798-5C54-61C3-C19B9D1D72D8}"/>
              </a:ext>
            </a:extLst>
          </p:cNvPr>
          <p:cNvGrpSpPr/>
          <p:nvPr/>
        </p:nvGrpSpPr>
        <p:grpSpPr>
          <a:xfrm>
            <a:off x="7631177" y="4761099"/>
            <a:ext cx="3195961" cy="1200329"/>
            <a:chOff x="7631177" y="905805"/>
            <a:chExt cx="3195961" cy="1200329"/>
          </a:xfrm>
        </p:grpSpPr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C7FD8978-E225-97BD-6D4A-A8D5BEC9D578}"/>
                </a:ext>
              </a:extLst>
            </p:cNvPr>
            <p:cNvSpPr txBox="1"/>
            <p:nvPr/>
          </p:nvSpPr>
          <p:spPr>
            <a:xfrm>
              <a:off x="7631177" y="1367470"/>
              <a:ext cx="3195961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 err="1">
                  <a:solidFill>
                    <a:srgbClr val="C3F6ED"/>
                  </a:solidFill>
                </a:rPr>
                <a:t>Fusce</a:t>
              </a:r>
              <a:r>
                <a:rPr lang="pt-BR" sz="1400" dirty="0">
                  <a:solidFill>
                    <a:srgbClr val="C3F6ED"/>
                  </a:solidFill>
                </a:rPr>
                <a:t> posuere, magna sed pulvinar ultricies, purus lectus </a:t>
              </a:r>
              <a:r>
                <a:rPr lang="pt-BR" sz="1400" dirty="0" err="1">
                  <a:solidFill>
                    <a:srgbClr val="C3F6ED"/>
                  </a:solidFill>
                </a:rPr>
                <a:t>malesuada</a:t>
              </a:r>
              <a:r>
                <a:rPr lang="pt-BR" sz="1400" dirty="0">
                  <a:solidFill>
                    <a:srgbClr val="C3F6ED"/>
                  </a:solidFill>
                </a:rPr>
                <a:t> libero.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FCB3331F-9DC4-A288-28F2-85DB6B5D70B3}"/>
                </a:ext>
              </a:extLst>
            </p:cNvPr>
            <p:cNvSpPr txBox="1"/>
            <p:nvPr/>
          </p:nvSpPr>
          <p:spPr>
            <a:xfrm>
              <a:off x="7631177" y="905806"/>
              <a:ext cx="8963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  <a:latin typeface="Roboto Bk" pitchFamily="2" charset="0"/>
                  <a:ea typeface="Roboto Bk" pitchFamily="2" charset="0"/>
                </a:rPr>
                <a:t>2020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E7F9EEA0-93D3-268F-88FE-61F21995DF13}"/>
                </a:ext>
              </a:extLst>
            </p:cNvPr>
            <p:cNvSpPr txBox="1"/>
            <p:nvPr/>
          </p:nvSpPr>
          <p:spPr>
            <a:xfrm>
              <a:off x="8527576" y="905805"/>
              <a:ext cx="22995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  <a:latin typeface="Roboto Bk" pitchFamily="2" charset="0"/>
                  <a:ea typeface="Roboto Bk" pitchFamily="2" charset="0"/>
                </a:rPr>
                <a:t>Lorem ipsum dolor sit amet, </a:t>
              </a:r>
              <a:r>
                <a:rPr lang="pt-BR" sz="1200" dirty="0" err="1">
                  <a:solidFill>
                    <a:schemeClr val="bg1"/>
                  </a:solidFill>
                  <a:latin typeface="Roboto Bk" pitchFamily="2" charset="0"/>
                  <a:ea typeface="Roboto Bk" pitchFamily="2" charset="0"/>
                </a:rPr>
                <a:t>consectetuer</a:t>
              </a:r>
              <a:endParaRPr lang="pt-BR" sz="12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BB7439-5A3D-5A6B-6490-9F00F99DF44D}"/>
              </a:ext>
            </a:extLst>
          </p:cNvPr>
          <p:cNvSpPr txBox="1"/>
          <p:nvPr/>
        </p:nvSpPr>
        <p:spPr>
          <a:xfrm>
            <a:off x="0" y="6416675"/>
            <a:ext cx="105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57639E-133B-4698-855A-3B74487A7CAF}" type="slidenum">
              <a:rPr lang="pt-BR" sz="2000" smtClean="0">
                <a:solidFill>
                  <a:srgbClr val="C3F6ED"/>
                </a:solidFill>
                <a:latin typeface="Raleway ExtraLight" pitchFamily="2" charset="0"/>
              </a:rPr>
              <a:pPr algn="r"/>
              <a:t>5</a:t>
            </a:fld>
            <a:endParaRPr lang="pt-BR" sz="2000" dirty="0">
              <a:solidFill>
                <a:srgbClr val="C3F6ED"/>
              </a:solidFill>
              <a:latin typeface="Raleway ExtraLight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FBB2AD1-23D5-B512-7C76-33F9A98A81CF}"/>
              </a:ext>
            </a:extLst>
          </p:cNvPr>
          <p:cNvSpPr/>
          <p:nvPr/>
        </p:nvSpPr>
        <p:spPr>
          <a:xfrm rot="16200000">
            <a:off x="2664000" y="-1277590"/>
            <a:ext cx="72000" cy="5400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08F9A38C-9FF6-33AB-D33C-F9C998B0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441325"/>
            <a:ext cx="4530859" cy="101708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Seu título aqui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176329D-9F60-8231-AACA-0EBD7729E201}"/>
              </a:ext>
            </a:extLst>
          </p:cNvPr>
          <p:cNvGrpSpPr/>
          <p:nvPr/>
        </p:nvGrpSpPr>
        <p:grpSpPr>
          <a:xfrm>
            <a:off x="5870198" y="2708407"/>
            <a:ext cx="1477328" cy="1477328"/>
            <a:chOff x="5870198" y="2708407"/>
            <a:chExt cx="1477328" cy="1477328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AEDB684D-0B4D-204E-D0A9-7E03FCDF8A51}"/>
                </a:ext>
              </a:extLst>
            </p:cNvPr>
            <p:cNvSpPr/>
            <p:nvPr/>
          </p:nvSpPr>
          <p:spPr>
            <a:xfrm>
              <a:off x="5870198" y="2708407"/>
              <a:ext cx="1477328" cy="1477328"/>
            </a:xfrm>
            <a:prstGeom prst="roundRect">
              <a:avLst/>
            </a:prstGeom>
            <a:solidFill>
              <a:srgbClr val="03333D"/>
            </a:solidFill>
            <a:ln>
              <a:noFill/>
            </a:ln>
            <a:effectLst>
              <a:outerShdw blurRad="2413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Gráfico 18" descr="Sementes brotando com preenchimento sólido">
              <a:extLst>
                <a:ext uri="{FF2B5EF4-FFF2-40B4-BE49-F238E27FC236}">
                  <a16:creationId xmlns:a16="http://schemas.microsoft.com/office/drawing/2014/main" id="{A1AF5518-3202-AFD1-D0F2-5CE34705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0109" y="2868318"/>
              <a:ext cx="1157506" cy="1157506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DCA07BC-BD23-F5C8-5AE9-941EC483044A}"/>
              </a:ext>
            </a:extLst>
          </p:cNvPr>
          <p:cNvGrpSpPr/>
          <p:nvPr/>
        </p:nvGrpSpPr>
        <p:grpSpPr>
          <a:xfrm>
            <a:off x="5870198" y="4622599"/>
            <a:ext cx="1477328" cy="1477328"/>
            <a:chOff x="5870198" y="4622599"/>
            <a:chExt cx="1477328" cy="1477328"/>
          </a:xfrm>
        </p:grpSpPr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C29EDCBD-645E-760F-40FC-AD089E1EB871}"/>
                </a:ext>
              </a:extLst>
            </p:cNvPr>
            <p:cNvSpPr/>
            <p:nvPr/>
          </p:nvSpPr>
          <p:spPr>
            <a:xfrm>
              <a:off x="5870198" y="4622599"/>
              <a:ext cx="1477328" cy="1477328"/>
            </a:xfrm>
            <a:prstGeom prst="roundRect">
              <a:avLst/>
            </a:prstGeom>
            <a:solidFill>
              <a:srgbClr val="03333D"/>
            </a:solidFill>
            <a:ln>
              <a:noFill/>
            </a:ln>
            <a:effectLst>
              <a:outerShdw blurRad="2413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" name="Gráfico 20" descr="Planta com preenchimento sólido">
              <a:extLst>
                <a:ext uri="{FF2B5EF4-FFF2-40B4-BE49-F238E27FC236}">
                  <a16:creationId xmlns:a16="http://schemas.microsoft.com/office/drawing/2014/main" id="{4B385BB8-72AB-B619-66A5-EEC87C8C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30109" y="4782510"/>
              <a:ext cx="1157506" cy="1157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128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42C83AAD-8F55-01C0-884E-72F773BC58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2B8BF59C-F808-C6D2-7ACE-71DB2FED8835}"/>
              </a:ext>
            </a:extLst>
          </p:cNvPr>
          <p:cNvSpPr/>
          <p:nvPr/>
        </p:nvSpPr>
        <p:spPr>
          <a:xfrm>
            <a:off x="1055688" y="985775"/>
            <a:ext cx="10080624" cy="4886450"/>
          </a:xfrm>
          <a:prstGeom prst="roundRect">
            <a:avLst>
              <a:gd name="adj" fmla="val 3852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ítulo 28">
            <a:extLst>
              <a:ext uri="{FF2B5EF4-FFF2-40B4-BE49-F238E27FC236}">
                <a16:creationId xmlns:a16="http://schemas.microsoft.com/office/drawing/2014/main" id="{22F11FD6-2DB5-4F09-2692-7A3F0CBB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26" y="1370407"/>
            <a:ext cx="4646773" cy="1017085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03333D"/>
                </a:solidFill>
              </a:rPr>
              <a:t>Escreva </a:t>
            </a:r>
            <a:br>
              <a:rPr lang="pt-BR" sz="2800" dirty="0">
                <a:solidFill>
                  <a:srgbClr val="03333D"/>
                </a:solidFill>
              </a:rPr>
            </a:br>
            <a:r>
              <a:rPr lang="pt-BR" sz="2800" dirty="0">
                <a:solidFill>
                  <a:srgbClr val="03333D"/>
                </a:solidFill>
              </a:rPr>
              <a:t>seu subtítulo aqui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7DFF98A-06AC-EDC2-8A9C-9E2DC21E5578}"/>
              </a:ext>
            </a:extLst>
          </p:cNvPr>
          <p:cNvSpPr txBox="1"/>
          <p:nvPr/>
        </p:nvSpPr>
        <p:spPr>
          <a:xfrm>
            <a:off x="0" y="6416675"/>
            <a:ext cx="105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57639E-133B-4698-855A-3B74487A7CAF}" type="slidenum">
              <a:rPr lang="pt-BR" sz="2000" smtClean="0">
                <a:solidFill>
                  <a:srgbClr val="C3F6ED"/>
                </a:solidFill>
                <a:latin typeface="Raleway ExtraLight" pitchFamily="2" charset="0"/>
              </a:rPr>
              <a:pPr algn="r"/>
              <a:t>6</a:t>
            </a:fld>
            <a:endParaRPr lang="pt-BR" sz="2000" dirty="0">
              <a:solidFill>
                <a:srgbClr val="C3F6ED"/>
              </a:solidFill>
              <a:latin typeface="Raleway ExtraLight" pitchFamily="2" charset="0"/>
            </a:endParaRP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67FA226E-995C-5461-54E8-FBB1C2BAF60F}"/>
              </a:ext>
            </a:extLst>
          </p:cNvPr>
          <p:cNvCxnSpPr>
            <a:cxnSpLocks/>
          </p:cNvCxnSpPr>
          <p:nvPr/>
        </p:nvCxnSpPr>
        <p:spPr>
          <a:xfrm>
            <a:off x="1309868" y="2655079"/>
            <a:ext cx="957226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27000" dist="38100" dir="2700000" algn="tl" rotWithShape="0">
              <a:prstClr val="black">
                <a:alpha val="7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6A9FD30-861D-27E7-CBDA-B60F258D674F}"/>
              </a:ext>
            </a:extLst>
          </p:cNvPr>
          <p:cNvSpPr txBox="1"/>
          <p:nvPr/>
        </p:nvSpPr>
        <p:spPr>
          <a:xfrm>
            <a:off x="6095999" y="1417284"/>
            <a:ext cx="464677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consectetuer adipiscing elit. Maecenas porttitor congue massa.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B3A47B8-2D6A-707D-5242-239382FD798C}"/>
              </a:ext>
            </a:extLst>
          </p:cNvPr>
          <p:cNvGrpSpPr/>
          <p:nvPr/>
        </p:nvGrpSpPr>
        <p:grpSpPr>
          <a:xfrm>
            <a:off x="1449227" y="2863048"/>
            <a:ext cx="2567188" cy="2443999"/>
            <a:chOff x="1449227" y="2863048"/>
            <a:chExt cx="2567188" cy="2443999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C343D2A-414D-79DD-3C90-1BB3604D6916}"/>
                </a:ext>
              </a:extLst>
            </p:cNvPr>
            <p:cNvSpPr txBox="1"/>
            <p:nvPr/>
          </p:nvSpPr>
          <p:spPr>
            <a:xfrm>
              <a:off x="1449227" y="3424368"/>
              <a:ext cx="2567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b="1" dirty="0" err="1"/>
                <a:t>Lorem</a:t>
              </a:r>
              <a:r>
                <a:rPr lang="pt-BR" b="1" dirty="0"/>
                <a:t> ipsum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30CB1D7-F33A-7747-EA54-48E4AE06D638}"/>
                </a:ext>
              </a:extLst>
            </p:cNvPr>
            <p:cNvSpPr txBox="1"/>
            <p:nvPr/>
          </p:nvSpPr>
          <p:spPr>
            <a:xfrm>
              <a:off x="1449227" y="2863048"/>
              <a:ext cx="25671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r>
                <a:rPr lang="pt-BR" sz="2800" b="1" dirty="0">
                  <a:solidFill>
                    <a:srgbClr val="459240"/>
                  </a:solidFill>
                </a:rPr>
                <a:t>01</a:t>
              </a: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0D18BD4F-2934-6081-542D-A7D5F1E09D33}"/>
                </a:ext>
              </a:extLst>
            </p:cNvPr>
            <p:cNvSpPr txBox="1"/>
            <p:nvPr/>
          </p:nvSpPr>
          <p:spPr>
            <a:xfrm>
              <a:off x="1449227" y="3829719"/>
              <a:ext cx="256718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Lorem ipsum dolor sit amet, consectetuer adipiscing elit. Maecenas porttitor congue massa.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52FE3CD-3416-31CA-702A-6DF87FE72904}"/>
              </a:ext>
            </a:extLst>
          </p:cNvPr>
          <p:cNvGrpSpPr/>
          <p:nvPr/>
        </p:nvGrpSpPr>
        <p:grpSpPr>
          <a:xfrm>
            <a:off x="4803493" y="2863048"/>
            <a:ext cx="2567188" cy="2443999"/>
            <a:chOff x="4803493" y="2863048"/>
            <a:chExt cx="2567188" cy="2443999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738CCB9A-1E30-FE5A-63BF-E8A93C660C0C}"/>
                </a:ext>
              </a:extLst>
            </p:cNvPr>
            <p:cNvSpPr txBox="1"/>
            <p:nvPr/>
          </p:nvSpPr>
          <p:spPr>
            <a:xfrm>
              <a:off x="4803493" y="3424368"/>
              <a:ext cx="2567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b="1" dirty="0" err="1"/>
                <a:t>Lorem</a:t>
              </a:r>
              <a:r>
                <a:rPr lang="pt-BR" b="1" dirty="0"/>
                <a:t> ipsum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9582ADF-1BFD-BE5E-F79D-4EDF0B187862}"/>
                </a:ext>
              </a:extLst>
            </p:cNvPr>
            <p:cNvSpPr txBox="1"/>
            <p:nvPr/>
          </p:nvSpPr>
          <p:spPr>
            <a:xfrm>
              <a:off x="4803493" y="2863048"/>
              <a:ext cx="25671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r>
                <a:rPr lang="pt-BR" sz="2800" b="1" dirty="0">
                  <a:solidFill>
                    <a:srgbClr val="459240"/>
                  </a:solidFill>
                </a:rPr>
                <a:t>02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74D1FC9-E044-ACB6-E786-AB38D484F2A6}"/>
                </a:ext>
              </a:extLst>
            </p:cNvPr>
            <p:cNvSpPr txBox="1"/>
            <p:nvPr/>
          </p:nvSpPr>
          <p:spPr>
            <a:xfrm>
              <a:off x="4803493" y="3829719"/>
              <a:ext cx="256718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Lorem ipsum dolor sit amet, consectetuer adipiscing elit. Maecenas porttitor congue massa.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B66FFB1-5C1B-282F-6F32-242BD18E5EA2}"/>
              </a:ext>
            </a:extLst>
          </p:cNvPr>
          <p:cNvGrpSpPr/>
          <p:nvPr/>
        </p:nvGrpSpPr>
        <p:grpSpPr>
          <a:xfrm>
            <a:off x="8175585" y="2863048"/>
            <a:ext cx="2567188" cy="2443999"/>
            <a:chOff x="8175585" y="2863048"/>
            <a:chExt cx="2567188" cy="2443999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F14F3FA0-AE83-5B6F-6143-BC564FE9F573}"/>
                </a:ext>
              </a:extLst>
            </p:cNvPr>
            <p:cNvSpPr txBox="1"/>
            <p:nvPr/>
          </p:nvSpPr>
          <p:spPr>
            <a:xfrm>
              <a:off x="8175585" y="3424368"/>
              <a:ext cx="2567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pt-BR" b="1" dirty="0" err="1"/>
                <a:t>Lorem</a:t>
              </a:r>
              <a:r>
                <a:rPr lang="pt-BR" b="1" dirty="0"/>
                <a:t> ipsum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6144637-6AA9-462F-0A32-348EC36CB2C8}"/>
                </a:ext>
              </a:extLst>
            </p:cNvPr>
            <p:cNvSpPr txBox="1"/>
            <p:nvPr/>
          </p:nvSpPr>
          <p:spPr>
            <a:xfrm>
              <a:off x="8175585" y="2863048"/>
              <a:ext cx="25671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r>
                <a:rPr lang="pt-BR" sz="2800" b="1" dirty="0">
                  <a:solidFill>
                    <a:srgbClr val="459240"/>
                  </a:solidFill>
                </a:rPr>
                <a:t>03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6D77F14C-9815-2228-3D75-75486A4BBB36}"/>
                </a:ext>
              </a:extLst>
            </p:cNvPr>
            <p:cNvSpPr txBox="1"/>
            <p:nvPr/>
          </p:nvSpPr>
          <p:spPr>
            <a:xfrm>
              <a:off x="8175585" y="3829719"/>
              <a:ext cx="256718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Lorem ipsum dolor sit amet, consectetuer adipiscing elit. Maecenas porttitor congue massa.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26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42C83AAD-8F55-01C0-884E-72F773BC58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2E6CA6F-7194-2937-EA4B-D44E08791DE5}"/>
              </a:ext>
            </a:extLst>
          </p:cNvPr>
          <p:cNvSpPr/>
          <p:nvPr/>
        </p:nvSpPr>
        <p:spPr>
          <a:xfrm>
            <a:off x="1055688" y="985775"/>
            <a:ext cx="10080624" cy="4886450"/>
          </a:xfrm>
          <a:prstGeom prst="roundRect">
            <a:avLst>
              <a:gd name="adj" fmla="val 3852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ítulo 28">
            <a:extLst>
              <a:ext uri="{FF2B5EF4-FFF2-40B4-BE49-F238E27FC236}">
                <a16:creationId xmlns:a16="http://schemas.microsoft.com/office/drawing/2014/main" id="{22F11FD6-2DB5-4F09-2692-7A3F0CBB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26" y="1370407"/>
            <a:ext cx="4646773" cy="1017085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03333D"/>
                </a:solidFill>
              </a:rPr>
              <a:t>Escreva </a:t>
            </a:r>
            <a:br>
              <a:rPr lang="pt-BR" sz="2800" dirty="0">
                <a:solidFill>
                  <a:srgbClr val="03333D"/>
                </a:solidFill>
              </a:rPr>
            </a:br>
            <a:r>
              <a:rPr lang="pt-BR" sz="2800" dirty="0">
                <a:solidFill>
                  <a:srgbClr val="03333D"/>
                </a:solidFill>
              </a:rPr>
              <a:t>seu subtítulo aqui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7DFF98A-06AC-EDC2-8A9C-9E2DC21E5578}"/>
              </a:ext>
            </a:extLst>
          </p:cNvPr>
          <p:cNvSpPr txBox="1"/>
          <p:nvPr/>
        </p:nvSpPr>
        <p:spPr>
          <a:xfrm>
            <a:off x="0" y="6416675"/>
            <a:ext cx="105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57639E-133B-4698-855A-3B74487A7CAF}" type="slidenum">
              <a:rPr lang="pt-BR" sz="2000" smtClean="0">
                <a:solidFill>
                  <a:srgbClr val="C3F6ED"/>
                </a:solidFill>
                <a:latin typeface="Raleway ExtraLight" pitchFamily="2" charset="0"/>
              </a:rPr>
              <a:pPr algn="r"/>
              <a:t>7</a:t>
            </a:fld>
            <a:endParaRPr lang="pt-BR" sz="2000" dirty="0">
              <a:solidFill>
                <a:srgbClr val="C3F6ED"/>
              </a:solidFill>
              <a:latin typeface="Raleway ExtraLight" pitchFamily="2" charset="0"/>
            </a:endParaRP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67FA226E-995C-5461-54E8-FBB1C2BAF60F}"/>
              </a:ext>
            </a:extLst>
          </p:cNvPr>
          <p:cNvCxnSpPr>
            <a:cxnSpLocks/>
          </p:cNvCxnSpPr>
          <p:nvPr/>
        </p:nvCxnSpPr>
        <p:spPr>
          <a:xfrm>
            <a:off x="1309868" y="2655079"/>
            <a:ext cx="957226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27000" dist="38100" dir="2700000" algn="tl" rotWithShape="0">
              <a:prstClr val="black">
                <a:alpha val="7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9DD0A0-09FE-38F8-8C26-D63341518924}"/>
              </a:ext>
            </a:extLst>
          </p:cNvPr>
          <p:cNvSpPr txBox="1"/>
          <p:nvPr/>
        </p:nvSpPr>
        <p:spPr>
          <a:xfrm>
            <a:off x="6095999" y="1417284"/>
            <a:ext cx="464677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consectetuer adipiscing elit. Maecenas porttitor congue massa.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D02C168-57D2-152F-C3FE-DE3E6D9C6E3E}"/>
              </a:ext>
            </a:extLst>
          </p:cNvPr>
          <p:cNvGrpSpPr/>
          <p:nvPr/>
        </p:nvGrpSpPr>
        <p:grpSpPr>
          <a:xfrm>
            <a:off x="1449227" y="2969545"/>
            <a:ext cx="2567188" cy="2337502"/>
            <a:chOff x="1449227" y="2969545"/>
            <a:chExt cx="2567188" cy="2337502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D9894F1-678E-D41E-3197-500A7B991A2A}"/>
                </a:ext>
              </a:extLst>
            </p:cNvPr>
            <p:cNvSpPr txBox="1"/>
            <p:nvPr/>
          </p:nvSpPr>
          <p:spPr>
            <a:xfrm>
              <a:off x="1449227" y="3829719"/>
              <a:ext cx="256718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Lorem ipsum dolor sit amet, consectetuer adipiscing elit. Maecenas porttitor congue massa.</a:t>
              </a:r>
            </a:p>
          </p:txBody>
        </p:sp>
        <p:pic>
          <p:nvPicPr>
            <p:cNvPr id="4" name="Gráfico 3" descr="Calculadora estrutura de tópicos">
              <a:extLst>
                <a:ext uri="{FF2B5EF4-FFF2-40B4-BE49-F238E27FC236}">
                  <a16:creationId xmlns:a16="http://schemas.microsoft.com/office/drawing/2014/main" id="{127F5584-AE7E-95D7-993E-96CFCEB1B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11074" y="2969545"/>
              <a:ext cx="843494" cy="843494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20254B5-4B8E-1148-A597-4837A1588F56}"/>
              </a:ext>
            </a:extLst>
          </p:cNvPr>
          <p:cNvGrpSpPr/>
          <p:nvPr/>
        </p:nvGrpSpPr>
        <p:grpSpPr>
          <a:xfrm>
            <a:off x="8175585" y="2969545"/>
            <a:ext cx="2567188" cy="2337502"/>
            <a:chOff x="8175585" y="2969545"/>
            <a:chExt cx="2567188" cy="2337502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89A3676-0B19-7F59-8316-556CBD94259A}"/>
                </a:ext>
              </a:extLst>
            </p:cNvPr>
            <p:cNvSpPr txBox="1"/>
            <p:nvPr/>
          </p:nvSpPr>
          <p:spPr>
            <a:xfrm>
              <a:off x="8175585" y="3829719"/>
              <a:ext cx="256718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Lorem ipsum dolor sit amet, consectetuer adipiscing elit. Maecenas porttitor congue massa.</a:t>
              </a:r>
            </a:p>
          </p:txBody>
        </p:sp>
        <p:pic>
          <p:nvPicPr>
            <p:cNvPr id="7" name="Gráfico 6" descr="Calendário diário estrutura de tópicos">
              <a:extLst>
                <a:ext uri="{FF2B5EF4-FFF2-40B4-BE49-F238E27FC236}">
                  <a16:creationId xmlns:a16="http://schemas.microsoft.com/office/drawing/2014/main" id="{E2A3CFFA-89E8-21D9-44F3-6040F8CE0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37432" y="2969545"/>
              <a:ext cx="843494" cy="843494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0D353D7-920C-261B-4D5B-24E2C27CF084}"/>
              </a:ext>
            </a:extLst>
          </p:cNvPr>
          <p:cNvGrpSpPr/>
          <p:nvPr/>
        </p:nvGrpSpPr>
        <p:grpSpPr>
          <a:xfrm>
            <a:off x="4803493" y="2969545"/>
            <a:ext cx="2567188" cy="2337502"/>
            <a:chOff x="4803493" y="2969545"/>
            <a:chExt cx="2567188" cy="2337502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65C2FEF5-C637-2B83-B878-AA631279FCAC}"/>
                </a:ext>
              </a:extLst>
            </p:cNvPr>
            <p:cNvSpPr txBox="1"/>
            <p:nvPr/>
          </p:nvSpPr>
          <p:spPr>
            <a:xfrm>
              <a:off x="4803493" y="3829719"/>
              <a:ext cx="256718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Lorem ipsum dolor sit amet, consectetuer adipiscing elit. Maecenas porttitor congue massa.</a:t>
              </a:r>
            </a:p>
          </p:txBody>
        </p:sp>
        <p:pic>
          <p:nvPicPr>
            <p:cNvPr id="9" name="Gráfico 8" descr="Sincronização com a nuvem estrutura de tópicos">
              <a:extLst>
                <a:ext uri="{FF2B5EF4-FFF2-40B4-BE49-F238E27FC236}">
                  <a16:creationId xmlns:a16="http://schemas.microsoft.com/office/drawing/2014/main" id="{143C91D7-E4C5-6DE3-101A-C55526821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65340" y="2969545"/>
              <a:ext cx="843494" cy="843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115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198D1456-8161-A613-6128-B5449D7F9A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2BB7439-5A3D-5A6B-6490-9F00F99DF44D}"/>
              </a:ext>
            </a:extLst>
          </p:cNvPr>
          <p:cNvSpPr txBox="1"/>
          <p:nvPr/>
        </p:nvSpPr>
        <p:spPr>
          <a:xfrm>
            <a:off x="0" y="6416675"/>
            <a:ext cx="105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57639E-133B-4698-855A-3B74487A7CAF}" type="slidenum">
              <a:rPr lang="pt-BR" sz="2000" smtClean="0">
                <a:solidFill>
                  <a:srgbClr val="C3F6ED"/>
                </a:solidFill>
                <a:latin typeface="Raleway ExtraLight" pitchFamily="2" charset="0"/>
              </a:rPr>
              <a:pPr algn="r"/>
              <a:t>8</a:t>
            </a:fld>
            <a:endParaRPr lang="pt-BR" sz="2000" dirty="0">
              <a:solidFill>
                <a:srgbClr val="C3F6ED"/>
              </a:solidFill>
              <a:latin typeface="Raleway ExtraLight" pitchFamily="2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1E09FE-B3D0-7A9E-344D-CC8BAA894B62}"/>
              </a:ext>
            </a:extLst>
          </p:cNvPr>
          <p:cNvGrpSpPr/>
          <p:nvPr/>
        </p:nvGrpSpPr>
        <p:grpSpPr>
          <a:xfrm>
            <a:off x="6007262" y="3657600"/>
            <a:ext cx="4955428" cy="2340980"/>
            <a:chOff x="6007262" y="3657600"/>
            <a:chExt cx="4955428" cy="2340980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CA877C1-F61D-5278-27E0-CEE2006754A8}"/>
                </a:ext>
              </a:extLst>
            </p:cNvPr>
            <p:cNvSpPr/>
            <p:nvPr/>
          </p:nvSpPr>
          <p:spPr>
            <a:xfrm>
              <a:off x="6007262" y="3657600"/>
              <a:ext cx="4955428" cy="2340980"/>
            </a:xfrm>
            <a:prstGeom prst="roundRect">
              <a:avLst>
                <a:gd name="adj" fmla="val 5515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F0DFFFB-E8F3-C21C-3CC8-772383F0FE60}"/>
                </a:ext>
              </a:extLst>
            </p:cNvPr>
            <p:cNvSpPr/>
            <p:nvPr/>
          </p:nvSpPr>
          <p:spPr>
            <a:xfrm>
              <a:off x="6183881" y="4192929"/>
              <a:ext cx="1270321" cy="127032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CFC4DC61-A12D-0135-F762-6FE996DF7041}"/>
                </a:ext>
              </a:extLst>
            </p:cNvPr>
            <p:cNvGrpSpPr/>
            <p:nvPr/>
          </p:nvGrpSpPr>
          <p:grpSpPr>
            <a:xfrm>
              <a:off x="7630821" y="4000688"/>
              <a:ext cx="3260956" cy="1661994"/>
              <a:chOff x="7630821" y="1350085"/>
              <a:chExt cx="3260956" cy="1661994"/>
            </a:xfrm>
          </p:grpSpPr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BDF4669-B2B4-D901-E777-EE3D6E2EB7F2}"/>
                  </a:ext>
                </a:extLst>
              </p:cNvPr>
              <p:cNvSpPr txBox="1"/>
              <p:nvPr/>
            </p:nvSpPr>
            <p:spPr>
              <a:xfrm>
                <a:off x="7630821" y="2365748"/>
                <a:ext cx="326095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pt-B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Lorem ipsum dolor sit amet, consectetuer adipiscing </a:t>
                </a:r>
                <a:r>
                  <a:rPr lang="pt-BR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elit</a:t>
                </a:r>
                <a:r>
                  <a:rPr lang="pt-B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4EA6D1C-2882-1789-C091-AF18C1CD26CE}"/>
                  </a:ext>
                </a:extLst>
              </p:cNvPr>
              <p:cNvSpPr txBox="1"/>
              <p:nvPr/>
            </p:nvSpPr>
            <p:spPr>
              <a:xfrm>
                <a:off x="7630821" y="1996416"/>
                <a:ext cx="326095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pt-BR" b="1" dirty="0" err="1"/>
                  <a:t>Lorem</a:t>
                </a:r>
                <a:r>
                  <a:rPr lang="pt-BR" b="1" dirty="0"/>
                  <a:t> ipsum</a:t>
                </a: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AE2B07B-CD1A-7A53-FE22-051354CC353D}"/>
                  </a:ext>
                </a:extLst>
              </p:cNvPr>
              <p:cNvSpPr txBox="1"/>
              <p:nvPr/>
            </p:nvSpPr>
            <p:spPr>
              <a:xfrm>
                <a:off x="7630821" y="1350085"/>
                <a:ext cx="326095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b">
                <a:spAutoFit/>
              </a:bodyPr>
              <a:lstStyle/>
              <a:p>
                <a:r>
                  <a:rPr lang="pt-BR" sz="3600" b="1" cap="small" dirty="0">
                    <a:solidFill>
                      <a:srgbClr val="459240"/>
                    </a:solidFill>
                  </a:rPr>
                  <a:t>234K</a:t>
                </a:r>
              </a:p>
            </p:txBody>
          </p:sp>
        </p:grp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99C4519-D2E3-F54E-67B2-AF78147E4411}"/>
              </a:ext>
            </a:extLst>
          </p:cNvPr>
          <p:cNvGrpSpPr/>
          <p:nvPr/>
        </p:nvGrpSpPr>
        <p:grpSpPr>
          <a:xfrm>
            <a:off x="6007262" y="1048956"/>
            <a:ext cx="4955428" cy="2340980"/>
            <a:chOff x="6007262" y="1048956"/>
            <a:chExt cx="4955428" cy="2340980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A4035ED9-01FC-4D11-6C16-72C568F03947}"/>
                </a:ext>
              </a:extLst>
            </p:cNvPr>
            <p:cNvSpPr/>
            <p:nvPr/>
          </p:nvSpPr>
          <p:spPr>
            <a:xfrm>
              <a:off x="6007262" y="1048956"/>
              <a:ext cx="4955428" cy="2340980"/>
            </a:xfrm>
            <a:prstGeom prst="roundRect">
              <a:avLst>
                <a:gd name="adj" fmla="val 5515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5B25FFE1-0DE4-FF57-86E2-065A1575E303}"/>
                </a:ext>
              </a:extLst>
            </p:cNvPr>
            <p:cNvSpPr/>
            <p:nvPr/>
          </p:nvSpPr>
          <p:spPr>
            <a:xfrm>
              <a:off x="6183881" y="1584285"/>
              <a:ext cx="1270321" cy="1270321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37ECC3AE-D02F-A204-8E99-53E635AC66FB}"/>
                </a:ext>
              </a:extLst>
            </p:cNvPr>
            <p:cNvGrpSpPr/>
            <p:nvPr/>
          </p:nvGrpSpPr>
          <p:grpSpPr>
            <a:xfrm>
              <a:off x="7630821" y="1392044"/>
              <a:ext cx="3260956" cy="1661994"/>
              <a:chOff x="7630821" y="1350085"/>
              <a:chExt cx="3260956" cy="1661994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887682D-31CA-BD35-D0EA-C5BBA5AA4227}"/>
                  </a:ext>
                </a:extLst>
              </p:cNvPr>
              <p:cNvSpPr txBox="1"/>
              <p:nvPr/>
            </p:nvSpPr>
            <p:spPr>
              <a:xfrm>
                <a:off x="7630821" y="2365748"/>
                <a:ext cx="326095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pt-B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Lorem ipsum dolor sit amet, consectetuer adipiscing </a:t>
                </a:r>
                <a:r>
                  <a:rPr lang="pt-BR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elit</a:t>
                </a:r>
                <a:r>
                  <a:rPr lang="pt-B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4F888793-B3D9-90DF-589D-C5A482198506}"/>
                  </a:ext>
                </a:extLst>
              </p:cNvPr>
              <p:cNvSpPr txBox="1"/>
              <p:nvPr/>
            </p:nvSpPr>
            <p:spPr>
              <a:xfrm>
                <a:off x="7630821" y="1996416"/>
                <a:ext cx="326095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pt-BR" b="1" dirty="0" err="1"/>
                  <a:t>Lorem</a:t>
                </a:r>
                <a:r>
                  <a:rPr lang="pt-BR" b="1" dirty="0"/>
                  <a:t> ipsum</a:t>
                </a:r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EC3F0E9-CED1-E6D8-CC36-109A59677950}"/>
                  </a:ext>
                </a:extLst>
              </p:cNvPr>
              <p:cNvSpPr txBox="1"/>
              <p:nvPr/>
            </p:nvSpPr>
            <p:spPr>
              <a:xfrm>
                <a:off x="7630821" y="1350085"/>
                <a:ext cx="326095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b">
                <a:spAutoFit/>
              </a:bodyPr>
              <a:lstStyle/>
              <a:p>
                <a:r>
                  <a:rPr lang="pt-BR" sz="3600" b="1" cap="small" dirty="0">
                    <a:solidFill>
                      <a:srgbClr val="459240"/>
                    </a:solidFill>
                  </a:rPr>
                  <a:t>500M</a:t>
                </a:r>
              </a:p>
            </p:txBody>
          </p:sp>
        </p:grp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F3A76B-4E74-D457-85B3-FF8669F917E4}"/>
              </a:ext>
            </a:extLst>
          </p:cNvPr>
          <p:cNvSpPr txBox="1"/>
          <p:nvPr/>
        </p:nvSpPr>
        <p:spPr>
          <a:xfrm>
            <a:off x="1055688" y="1458410"/>
            <a:ext cx="4520931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C3F6ED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dirty="0">
              <a:solidFill>
                <a:srgbClr val="C3F6ED"/>
              </a:solidFill>
            </a:endParaRPr>
          </a:p>
          <a:p>
            <a:r>
              <a:rPr lang="pt-BR" dirty="0">
                <a:solidFill>
                  <a:srgbClr val="C3F6ED"/>
                </a:solidFill>
              </a:rPr>
              <a:t>Nunc </a:t>
            </a:r>
            <a:r>
              <a:rPr lang="pt-BR" dirty="0" err="1">
                <a:solidFill>
                  <a:srgbClr val="C3F6ED"/>
                </a:solidFill>
              </a:rPr>
              <a:t>viverra</a:t>
            </a:r>
            <a:r>
              <a:rPr lang="pt-BR" dirty="0">
                <a:solidFill>
                  <a:srgbClr val="C3F6ED"/>
                </a:solidFill>
              </a:rPr>
              <a:t> </a:t>
            </a:r>
            <a:r>
              <a:rPr lang="pt-BR" dirty="0" err="1">
                <a:solidFill>
                  <a:srgbClr val="C3F6ED"/>
                </a:solidFill>
              </a:rPr>
              <a:t>imperdiet</a:t>
            </a:r>
            <a:r>
              <a:rPr lang="pt-BR" dirty="0">
                <a:solidFill>
                  <a:srgbClr val="C3F6ED"/>
                </a:solidFill>
              </a:rPr>
              <a:t> </a:t>
            </a:r>
            <a:r>
              <a:rPr lang="pt-BR" dirty="0" err="1">
                <a:solidFill>
                  <a:srgbClr val="C3F6ED"/>
                </a:solidFill>
              </a:rPr>
              <a:t>enim</a:t>
            </a:r>
            <a:r>
              <a:rPr lang="pt-BR" dirty="0">
                <a:solidFill>
                  <a:srgbClr val="C3F6ED"/>
                </a:solidFill>
              </a:rPr>
              <a:t>. </a:t>
            </a:r>
            <a:r>
              <a:rPr lang="pt-BR" dirty="0" err="1">
                <a:solidFill>
                  <a:srgbClr val="C3F6ED"/>
                </a:solidFill>
              </a:rPr>
              <a:t>Fusce</a:t>
            </a:r>
            <a:r>
              <a:rPr lang="pt-BR" dirty="0">
                <a:solidFill>
                  <a:srgbClr val="C3F6ED"/>
                </a:solidFill>
              </a:rPr>
              <a:t> est. </a:t>
            </a:r>
            <a:r>
              <a:rPr lang="pt-BR" dirty="0" err="1">
                <a:solidFill>
                  <a:srgbClr val="C3F6ED"/>
                </a:solidFill>
              </a:rPr>
              <a:t>Vivamus</a:t>
            </a:r>
            <a:r>
              <a:rPr lang="pt-BR" dirty="0">
                <a:solidFill>
                  <a:srgbClr val="C3F6ED"/>
                </a:solidFill>
              </a:rPr>
              <a:t> a </a:t>
            </a:r>
            <a:r>
              <a:rPr lang="pt-BR" dirty="0" err="1">
                <a:solidFill>
                  <a:srgbClr val="C3F6ED"/>
                </a:solidFill>
              </a:rPr>
              <a:t>tellus</a:t>
            </a:r>
            <a:r>
              <a:rPr lang="pt-BR" dirty="0">
                <a:solidFill>
                  <a:srgbClr val="C3F6ED"/>
                </a:solidFill>
              </a:rPr>
              <a:t>.</a:t>
            </a:r>
          </a:p>
          <a:p>
            <a:endParaRPr lang="pt-BR" dirty="0">
              <a:solidFill>
                <a:srgbClr val="C3F6ED"/>
              </a:solidFill>
            </a:endParaRPr>
          </a:p>
          <a:p>
            <a:r>
              <a:rPr lang="pt-BR" dirty="0" err="1">
                <a:solidFill>
                  <a:srgbClr val="C3F6ED"/>
                </a:solidFill>
              </a:rPr>
              <a:t>Pellentesque</a:t>
            </a:r>
            <a:r>
              <a:rPr lang="pt-BR" dirty="0">
                <a:solidFill>
                  <a:srgbClr val="C3F6ED"/>
                </a:solidFill>
              </a:rPr>
              <a:t> habitant morbi tristique senectus et netus et malesuada fames ac turpis egestas. Proin pharetra nonummy pede. Mauris et </a:t>
            </a:r>
            <a:r>
              <a:rPr lang="pt-BR" dirty="0" err="1">
                <a:solidFill>
                  <a:srgbClr val="C3F6ED"/>
                </a:solidFill>
              </a:rPr>
              <a:t>orci</a:t>
            </a:r>
            <a:r>
              <a:rPr lang="pt-BR" dirty="0">
                <a:solidFill>
                  <a:srgbClr val="C3F6ED"/>
                </a:solidFill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D6B7DA1-59FC-A2D9-EF6C-A44835A29D70}"/>
              </a:ext>
            </a:extLst>
          </p:cNvPr>
          <p:cNvSpPr/>
          <p:nvPr/>
        </p:nvSpPr>
        <p:spPr>
          <a:xfrm rot="16200000">
            <a:off x="2664000" y="-1277590"/>
            <a:ext cx="72000" cy="5400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id="{224DC7EF-792F-79DC-ED5D-159C8D81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441325"/>
            <a:ext cx="4520931" cy="101708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Seu título aqui</a:t>
            </a:r>
          </a:p>
        </p:txBody>
      </p:sp>
    </p:spTree>
    <p:extLst>
      <p:ext uri="{BB962C8B-B14F-4D97-AF65-F5344CB8AC3E}">
        <p14:creationId xmlns:p14="http://schemas.microsoft.com/office/powerpoint/2010/main" val="27012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2FC69-9FEE-359C-4EDD-A7E1B6C6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844261"/>
            <a:ext cx="10080625" cy="1017085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Seu título aqui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B60A952-22FC-A337-DD06-DC151081F8FD}"/>
              </a:ext>
            </a:extLst>
          </p:cNvPr>
          <p:cNvSpPr/>
          <p:nvPr/>
        </p:nvSpPr>
        <p:spPr>
          <a:xfrm rot="16200000">
            <a:off x="6058800" y="-1343869"/>
            <a:ext cx="72000" cy="633843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5D3E66C-3A08-9FAE-453A-BFEDC2D8826A}"/>
              </a:ext>
            </a:extLst>
          </p:cNvPr>
          <p:cNvGrpSpPr/>
          <p:nvPr/>
        </p:nvGrpSpPr>
        <p:grpSpPr>
          <a:xfrm>
            <a:off x="1670667" y="4303082"/>
            <a:ext cx="1290673" cy="677109"/>
            <a:chOff x="1670667" y="4303082"/>
            <a:chExt cx="1290673" cy="67710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CB04AD7-D4F4-8908-C073-3482479D0A09}"/>
                </a:ext>
              </a:extLst>
            </p:cNvPr>
            <p:cNvSpPr txBox="1"/>
            <p:nvPr/>
          </p:nvSpPr>
          <p:spPr>
            <a:xfrm>
              <a:off x="1673841" y="4303082"/>
              <a:ext cx="1284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8D81CC6-A410-91D7-319D-E437EDE05827}"/>
                </a:ext>
              </a:extLst>
            </p:cNvPr>
            <p:cNvSpPr txBox="1"/>
            <p:nvPr/>
          </p:nvSpPr>
          <p:spPr>
            <a:xfrm>
              <a:off x="1670667" y="4672414"/>
              <a:ext cx="12906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 err="1">
                  <a:solidFill>
                    <a:srgbClr val="C3F6ED"/>
                  </a:solidFill>
                </a:rPr>
                <a:t>Lorem</a:t>
              </a:r>
              <a:r>
                <a:rPr lang="pt-BR" sz="1400" dirty="0">
                  <a:solidFill>
                    <a:srgbClr val="C3F6ED"/>
                  </a:solidFill>
                </a:rPr>
                <a:t> ipsum </a:t>
              </a:r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9BE3C8-C6C5-0154-7AC8-74CBB82DDE24}"/>
              </a:ext>
            </a:extLst>
          </p:cNvPr>
          <p:cNvSpPr txBox="1"/>
          <p:nvPr/>
        </p:nvSpPr>
        <p:spPr>
          <a:xfrm>
            <a:off x="2925585" y="5420682"/>
            <a:ext cx="6338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C3F6ED"/>
                </a:solidFill>
              </a:rPr>
              <a:t>Lorem ipsum dolor sit amet, consectetuer adipiscing elit. Maecenas porttitor congue massa.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041330B-9176-75EF-1B78-6BE26ACEDCD9}"/>
              </a:ext>
            </a:extLst>
          </p:cNvPr>
          <p:cNvSpPr txBox="1"/>
          <p:nvPr/>
        </p:nvSpPr>
        <p:spPr>
          <a:xfrm>
            <a:off x="0" y="6416675"/>
            <a:ext cx="105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57639E-133B-4698-855A-3B74487A7CAF}" type="slidenum">
              <a:rPr lang="pt-BR" sz="2000" smtClean="0">
                <a:solidFill>
                  <a:srgbClr val="C3F6ED"/>
                </a:solidFill>
                <a:latin typeface="Raleway ExtraLight" pitchFamily="2" charset="0"/>
              </a:rPr>
              <a:pPr algn="r"/>
              <a:t>9</a:t>
            </a:fld>
            <a:endParaRPr lang="pt-BR" sz="2000" dirty="0">
              <a:solidFill>
                <a:srgbClr val="C3F6ED"/>
              </a:solidFill>
              <a:latin typeface="Raleway ExtraLight" pitchFamily="2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3031685-64AF-44CE-202B-4EF489AB6B94}"/>
              </a:ext>
            </a:extLst>
          </p:cNvPr>
          <p:cNvGrpSpPr/>
          <p:nvPr/>
        </p:nvGrpSpPr>
        <p:grpSpPr>
          <a:xfrm>
            <a:off x="9230659" y="4303082"/>
            <a:ext cx="1290673" cy="677109"/>
            <a:chOff x="9230659" y="4303082"/>
            <a:chExt cx="1290673" cy="677109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A7F306C-5E30-10E1-9D6E-135B7DCC7DDF}"/>
                </a:ext>
              </a:extLst>
            </p:cNvPr>
            <p:cNvSpPr txBox="1"/>
            <p:nvPr/>
          </p:nvSpPr>
          <p:spPr>
            <a:xfrm>
              <a:off x="9233833" y="4303082"/>
              <a:ext cx="1284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9718D49-A03D-8D03-75F8-7B47196B7333}"/>
                </a:ext>
              </a:extLst>
            </p:cNvPr>
            <p:cNvSpPr txBox="1"/>
            <p:nvPr/>
          </p:nvSpPr>
          <p:spPr>
            <a:xfrm>
              <a:off x="9230659" y="4672414"/>
              <a:ext cx="12906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 err="1">
                  <a:solidFill>
                    <a:srgbClr val="C3F6ED"/>
                  </a:solidFill>
                </a:rPr>
                <a:t>Lorem</a:t>
              </a:r>
              <a:r>
                <a:rPr lang="pt-BR" sz="1400" dirty="0">
                  <a:solidFill>
                    <a:srgbClr val="C3F6ED"/>
                  </a:solidFill>
                </a:rPr>
                <a:t> ipsum 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2FE290D-932A-A6BE-85A9-E109333C44D4}"/>
              </a:ext>
            </a:extLst>
          </p:cNvPr>
          <p:cNvGrpSpPr/>
          <p:nvPr/>
        </p:nvGrpSpPr>
        <p:grpSpPr>
          <a:xfrm>
            <a:off x="4190347" y="4303082"/>
            <a:ext cx="1290673" cy="677109"/>
            <a:chOff x="4190347" y="4303082"/>
            <a:chExt cx="1290673" cy="677109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391AADD1-BE5B-A859-F9F8-E0D7A7086BA8}"/>
                </a:ext>
              </a:extLst>
            </p:cNvPr>
            <p:cNvSpPr txBox="1"/>
            <p:nvPr/>
          </p:nvSpPr>
          <p:spPr>
            <a:xfrm>
              <a:off x="4193521" y="4303082"/>
              <a:ext cx="1284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A80E0A4D-ADDB-93F2-C75E-73CDD3A51DA7}"/>
                </a:ext>
              </a:extLst>
            </p:cNvPr>
            <p:cNvSpPr txBox="1"/>
            <p:nvPr/>
          </p:nvSpPr>
          <p:spPr>
            <a:xfrm>
              <a:off x="4190347" y="4672414"/>
              <a:ext cx="12906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 err="1">
                  <a:solidFill>
                    <a:srgbClr val="C3F6ED"/>
                  </a:solidFill>
                </a:rPr>
                <a:t>Lorem</a:t>
              </a:r>
              <a:r>
                <a:rPr lang="pt-BR" sz="1400" dirty="0">
                  <a:solidFill>
                    <a:srgbClr val="C3F6ED"/>
                  </a:solidFill>
                </a:rPr>
                <a:t> ipsum 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2A44FD4-243D-86F2-5A8C-D0A1A55659CB}"/>
              </a:ext>
            </a:extLst>
          </p:cNvPr>
          <p:cNvGrpSpPr/>
          <p:nvPr/>
        </p:nvGrpSpPr>
        <p:grpSpPr>
          <a:xfrm>
            <a:off x="6724614" y="4303082"/>
            <a:ext cx="1290673" cy="677109"/>
            <a:chOff x="6724614" y="4303082"/>
            <a:chExt cx="1290673" cy="677109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1CC6941B-5D2A-B63B-63CC-27D0B22665F3}"/>
                </a:ext>
              </a:extLst>
            </p:cNvPr>
            <p:cNvSpPr txBox="1"/>
            <p:nvPr/>
          </p:nvSpPr>
          <p:spPr>
            <a:xfrm>
              <a:off x="6727788" y="4303082"/>
              <a:ext cx="1284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Título aqui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891C94F-E837-A8D4-850C-4ECAFCAD7255}"/>
                </a:ext>
              </a:extLst>
            </p:cNvPr>
            <p:cNvSpPr txBox="1"/>
            <p:nvPr/>
          </p:nvSpPr>
          <p:spPr>
            <a:xfrm>
              <a:off x="6724614" y="4672414"/>
              <a:ext cx="12906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 err="1">
                  <a:solidFill>
                    <a:srgbClr val="C3F6ED"/>
                  </a:solidFill>
                </a:rPr>
                <a:t>Lorem</a:t>
              </a:r>
              <a:r>
                <a:rPr lang="pt-BR" sz="1400" dirty="0">
                  <a:solidFill>
                    <a:srgbClr val="C3F6ED"/>
                  </a:solidFill>
                </a:rPr>
                <a:t> ipsum </a:t>
              </a:r>
            </a:p>
          </p:txBody>
        </p:sp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ED52E4A-BBA0-AC54-D7BD-7EA9F06C3DCC}"/>
              </a:ext>
            </a:extLst>
          </p:cNvPr>
          <p:cNvSpPr/>
          <p:nvPr/>
        </p:nvSpPr>
        <p:spPr>
          <a:xfrm>
            <a:off x="1391444" y="2306320"/>
            <a:ext cx="1849120" cy="1849120"/>
          </a:xfrm>
          <a:prstGeom prst="roundRect">
            <a:avLst>
              <a:gd name="adj" fmla="val 6777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241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BCC2385-6771-4551-2C94-A8970CE47D93}"/>
              </a:ext>
            </a:extLst>
          </p:cNvPr>
          <p:cNvSpPr/>
          <p:nvPr/>
        </p:nvSpPr>
        <p:spPr>
          <a:xfrm>
            <a:off x="8951436" y="2306320"/>
            <a:ext cx="1849120" cy="1849120"/>
          </a:xfrm>
          <a:prstGeom prst="roundRect">
            <a:avLst>
              <a:gd name="adj" fmla="val 677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241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929C45E-A654-9060-9728-1E30398C5DAE}"/>
              </a:ext>
            </a:extLst>
          </p:cNvPr>
          <p:cNvSpPr/>
          <p:nvPr/>
        </p:nvSpPr>
        <p:spPr>
          <a:xfrm>
            <a:off x="3911124" y="2306320"/>
            <a:ext cx="1849120" cy="1849120"/>
          </a:xfrm>
          <a:prstGeom prst="roundRect">
            <a:avLst>
              <a:gd name="adj" fmla="val 677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241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E47BFAD-0D2B-B276-52A3-430A04995A03}"/>
              </a:ext>
            </a:extLst>
          </p:cNvPr>
          <p:cNvSpPr/>
          <p:nvPr/>
        </p:nvSpPr>
        <p:spPr>
          <a:xfrm>
            <a:off x="6445391" y="2306320"/>
            <a:ext cx="1849120" cy="1849120"/>
          </a:xfrm>
          <a:prstGeom prst="roundRect">
            <a:avLst>
              <a:gd name="adj" fmla="val 677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241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57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21" grpId="0" animBg="1"/>
      <p:bldP spid="26" grpId="0" animBg="1"/>
      <p:bldP spid="3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4">
      <a:majorFont>
        <a:latin typeface="Raleway Extra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1052</Words>
  <Application>Microsoft Office PowerPoint</Application>
  <PresentationFormat>Widescreen</PresentationFormat>
  <Paragraphs>175</Paragraphs>
  <Slides>20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Raleway ExtraBold</vt:lpstr>
      <vt:lpstr>Raleway ExtraLight</vt:lpstr>
      <vt:lpstr>Roboto</vt:lpstr>
      <vt:lpstr>Roboto Bk</vt:lpstr>
      <vt:lpstr>Tema do Office</vt:lpstr>
      <vt:lpstr>Apresentação do PowerPoint</vt:lpstr>
      <vt:lpstr>EMPRESARIAL</vt:lpstr>
      <vt:lpstr>Seu título aqui</vt:lpstr>
      <vt:lpstr>Apresentação do PowerPoint</vt:lpstr>
      <vt:lpstr>Seu título aqui</vt:lpstr>
      <vt:lpstr>Escreva  seu subtítulo aqui</vt:lpstr>
      <vt:lpstr>Escreva  seu subtítulo aqui</vt:lpstr>
      <vt:lpstr>Seu título aqui</vt:lpstr>
      <vt:lpstr>Seu título aqui</vt:lpstr>
      <vt:lpstr>Apresentação do PowerPoint</vt:lpstr>
      <vt:lpstr>Seu título aqui</vt:lpstr>
      <vt:lpstr>Escreva  seu subtítulo aqui</vt:lpstr>
      <vt:lpstr>Seu título aqui</vt:lpstr>
      <vt:lpstr>Seu título aqui</vt:lpstr>
      <vt:lpstr>Seu título aqui</vt:lpstr>
      <vt:lpstr>Seu título aqui</vt:lpstr>
      <vt:lpstr>Seu título aqui</vt:lpstr>
      <vt:lpstr>Seu título aqui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SEU TÍTULO AQUI</dc:title>
  <dc:creator>Pablo Passellis</dc:creator>
  <cp:lastModifiedBy>Pablo Passellis</cp:lastModifiedBy>
  <cp:revision>16</cp:revision>
  <dcterms:created xsi:type="dcterms:W3CDTF">2022-09-06T17:21:23Z</dcterms:created>
  <dcterms:modified xsi:type="dcterms:W3CDTF">2022-12-01T19:32:00Z</dcterms:modified>
</cp:coreProperties>
</file>